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76" r:id="rId1"/>
  </p:sldMasterIdLst>
  <p:notesMasterIdLst>
    <p:notesMasterId r:id="rId41"/>
  </p:notesMasterIdLst>
  <p:sldIdLst>
    <p:sldId id="347" r:id="rId2"/>
    <p:sldId id="351" r:id="rId3"/>
    <p:sldId id="349" r:id="rId4"/>
    <p:sldId id="420" r:id="rId5"/>
    <p:sldId id="419" r:id="rId6"/>
    <p:sldId id="401" r:id="rId7"/>
    <p:sldId id="352" r:id="rId8"/>
    <p:sldId id="421" r:id="rId9"/>
    <p:sldId id="422" r:id="rId10"/>
    <p:sldId id="423" r:id="rId11"/>
    <p:sldId id="424" r:id="rId12"/>
    <p:sldId id="404" r:id="rId13"/>
    <p:sldId id="405" r:id="rId14"/>
    <p:sldId id="408" r:id="rId15"/>
    <p:sldId id="410" r:id="rId16"/>
    <p:sldId id="425" r:id="rId17"/>
    <p:sldId id="444" r:id="rId18"/>
    <p:sldId id="412" r:id="rId19"/>
    <p:sldId id="415" r:id="rId20"/>
    <p:sldId id="426" r:id="rId21"/>
    <p:sldId id="427" r:id="rId22"/>
    <p:sldId id="428" r:id="rId23"/>
    <p:sldId id="429" r:id="rId24"/>
    <p:sldId id="430" r:id="rId25"/>
    <p:sldId id="431" r:id="rId26"/>
    <p:sldId id="432" r:id="rId27"/>
    <p:sldId id="433" r:id="rId28"/>
    <p:sldId id="445" r:id="rId29"/>
    <p:sldId id="434" r:id="rId30"/>
    <p:sldId id="435" r:id="rId31"/>
    <p:sldId id="436" r:id="rId32"/>
    <p:sldId id="437" r:id="rId33"/>
    <p:sldId id="438" r:id="rId34"/>
    <p:sldId id="439" r:id="rId35"/>
    <p:sldId id="440" r:id="rId36"/>
    <p:sldId id="441" r:id="rId37"/>
    <p:sldId id="442" r:id="rId38"/>
    <p:sldId id="345" r:id="rId39"/>
    <p:sldId id="443" r:id="rId40"/>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EAF4"/>
    <a:srgbClr val="FFFFFF"/>
    <a:srgbClr val="2B216D"/>
    <a:srgbClr val="929292"/>
    <a:srgbClr val="05050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8658" autoAdjust="0"/>
    <p:restoredTop sz="94538"/>
  </p:normalViewPr>
  <p:slideViewPr>
    <p:cSldViewPr snapToGrid="0" snapToObjects="1">
      <p:cViewPr varScale="1">
        <p:scale>
          <a:sx n="76" d="100"/>
          <a:sy n="76" d="100"/>
        </p:scale>
        <p:origin x="-72" y="-1092"/>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5257C27F-F793-4ED4-9968-AE365FC2D3CC}" type="datetimeFigureOut">
              <a:rPr lang="en-US"/>
              <a:pPr>
                <a:defRPr/>
              </a:pPr>
              <a:t>10/7/2020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E2933A62-9153-49A0-B442-DD41891C818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Master" Target="../slideMasters/slideMaster1.xml"/><Relationship Id="rId4" Type="http://schemas.openxmlformats.org/officeDocument/2006/relationships/image" Target="../media/image7.tif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_Title Slide">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a:srcRect/>
          <a:stretch>
            <a:fillRect/>
          </a:stretch>
        </p:blipFill>
        <p:spPr bwMode="auto">
          <a:xfrm>
            <a:off x="76200" y="5272088"/>
            <a:ext cx="3789363" cy="603250"/>
          </a:xfrm>
          <a:prstGeom prst="rect">
            <a:avLst/>
          </a:prstGeom>
          <a:noFill/>
          <a:ln w="9525">
            <a:noFill/>
            <a:miter lim="800000"/>
            <a:headEnd/>
            <a:tailEnd/>
          </a:ln>
        </p:spPr>
      </p:pic>
      <p:sp>
        <p:nvSpPr>
          <p:cNvPr id="6" name="Rectangle 26">
            <a:extLst>
              <a:ext uri="{FF2B5EF4-FFF2-40B4-BE49-F238E27FC236}"/>
            </a:extLst>
          </p:cNvPr>
          <p:cNvSpPr/>
          <p:nvPr userDrawn="1"/>
        </p:nvSpPr>
        <p:spPr>
          <a:xfrm>
            <a:off x="3865563" y="4524375"/>
            <a:ext cx="8326437" cy="2333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extBox 42">
            <a:extLst>
              <a:ext uri="{FF2B5EF4-FFF2-40B4-BE49-F238E27FC236}"/>
            </a:extLst>
          </p:cNvPr>
          <p:cNvSpPr txBox="1"/>
          <p:nvPr userDrawn="1"/>
        </p:nvSpPr>
        <p:spPr>
          <a:xfrm>
            <a:off x="9967913" y="6464300"/>
            <a:ext cx="2044700" cy="214313"/>
          </a:xfrm>
          <a:prstGeom prst="rect">
            <a:avLst/>
          </a:prstGeom>
        </p:spPr>
        <p:txBody>
          <a:bodyPr anchor="ctr">
            <a:spAutoFit/>
          </a:bodyPr>
          <a:lstStyle/>
          <a:p>
            <a:pPr fontAlgn="auto">
              <a:spcBef>
                <a:spcPts val="0"/>
              </a:spcBef>
              <a:spcAft>
                <a:spcPts val="0"/>
              </a:spcAft>
              <a:defRPr/>
            </a:pPr>
            <a:r>
              <a:rPr lang="en-US" sz="800" dirty="0">
                <a:latin typeface="+mn-lt"/>
                <a:cs typeface="+mn-cs"/>
              </a:rPr>
              <a:t>DiSC® is a registered trademark of Wiley.</a:t>
            </a:r>
          </a:p>
        </p:txBody>
      </p:sp>
      <p:sp>
        <p:nvSpPr>
          <p:cNvPr id="8" name="TextBox 8">
            <a:extLst>
              <a:ext uri="{FF2B5EF4-FFF2-40B4-BE49-F238E27FC236}"/>
            </a:extLst>
          </p:cNvPr>
          <p:cNvSpPr txBox="1"/>
          <p:nvPr userDrawn="1"/>
        </p:nvSpPr>
        <p:spPr>
          <a:xfrm>
            <a:off x="11537950" y="6232525"/>
            <a:ext cx="412750" cy="246063"/>
          </a:xfrm>
          <a:prstGeom prst="rect">
            <a:avLst/>
          </a:prstGeom>
        </p:spPr>
        <p:txBody>
          <a:bodyPr anchor="ctr">
            <a:spAutoFit/>
          </a:bodyPr>
          <a:lstStyle/>
          <a:p>
            <a:pPr algn="r" fontAlgn="auto">
              <a:spcBef>
                <a:spcPts val="0"/>
              </a:spcBef>
              <a:spcAft>
                <a:spcPts val="0"/>
              </a:spcAft>
              <a:defRPr/>
            </a:pPr>
            <a:r>
              <a:rPr lang="en-US" sz="1000" dirty="0">
                <a:latin typeface="+mn-lt"/>
                <a:cs typeface="+mn-cs"/>
              </a:rPr>
              <a:t>p</a:t>
            </a:r>
            <a:fld id="{5AC32F04-D32A-49AA-90DA-A4ED63F3DD1E}" type="slidenum">
              <a:rPr lang="en-US" sz="1000">
                <a:latin typeface="+mn-lt"/>
                <a:cs typeface="+mn-cs"/>
              </a:rPr>
              <a:pPr algn="r" fontAlgn="auto">
                <a:spcBef>
                  <a:spcPts val="0"/>
                </a:spcBef>
                <a:spcAft>
                  <a:spcPts val="0"/>
                </a:spcAft>
                <a:defRPr/>
              </a:pPr>
              <a:t>‹#›</a:t>
            </a:fld>
            <a:endParaRPr lang="en-US" sz="1000" dirty="0" err="1">
              <a:latin typeface="+mn-lt"/>
              <a:cs typeface="+mn-cs"/>
            </a:endParaRPr>
          </a:p>
        </p:txBody>
      </p:sp>
      <p:sp>
        <p:nvSpPr>
          <p:cNvPr id="46" name="Picture Placeholder 45">
            <a:extLst>
              <a:ext uri="{FF2B5EF4-FFF2-40B4-BE49-F238E27FC236}"/>
            </a:extLst>
          </p:cNvPr>
          <p:cNvSpPr>
            <a:spLocks noGrp="1"/>
          </p:cNvSpPr>
          <p:nvPr>
            <p:ph type="pic" sz="quarter" idx="11"/>
          </p:nvPr>
        </p:nvSpPr>
        <p:spPr>
          <a:xfrm>
            <a:off x="0" y="0"/>
            <a:ext cx="12192000" cy="5149516"/>
          </a:xfrm>
          <a:custGeom>
            <a:avLst/>
            <a:gdLst>
              <a:gd name="connsiteX0" fmla="*/ 0 w 12192000"/>
              <a:gd name="connsiteY0" fmla="*/ 0 h 5149516"/>
              <a:gd name="connsiteX1" fmla="*/ 12192000 w 12192000"/>
              <a:gd name="connsiteY1" fmla="*/ 0 h 5149516"/>
              <a:gd name="connsiteX2" fmla="*/ 12192000 w 12192000"/>
              <a:gd name="connsiteY2" fmla="*/ 4484914 h 5149516"/>
              <a:gd name="connsiteX3" fmla="*/ 3866146 w 12192000"/>
              <a:gd name="connsiteY3" fmla="*/ 4484914 h 5149516"/>
              <a:gd name="connsiteX4" fmla="*/ 3866146 w 12192000"/>
              <a:gd name="connsiteY4" fmla="*/ 5149516 h 5149516"/>
              <a:gd name="connsiteX5" fmla="*/ 0 w 12192000"/>
              <a:gd name="connsiteY5" fmla="*/ 5149516 h 5149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149516">
                <a:moveTo>
                  <a:pt x="0" y="0"/>
                </a:moveTo>
                <a:lnTo>
                  <a:pt x="12192000" y="0"/>
                </a:lnTo>
                <a:lnTo>
                  <a:pt x="12192000" y="4484914"/>
                </a:lnTo>
                <a:lnTo>
                  <a:pt x="3866146" y="4484914"/>
                </a:lnTo>
                <a:lnTo>
                  <a:pt x="3866146" y="5149516"/>
                </a:lnTo>
                <a:lnTo>
                  <a:pt x="0" y="5149516"/>
                </a:lnTo>
                <a:close/>
              </a:path>
            </a:pathLst>
          </a:custGeom>
          <a:solidFill>
            <a:schemeClr val="tx1"/>
          </a:solidFill>
        </p:spPr>
        <p:txBody>
          <a:bodyPr bIns="1097280" rtlCol="0" anchor="ctr">
            <a:noAutofit/>
          </a:bodyPr>
          <a:lstStyle>
            <a:lvl1pPr algn="ctr">
              <a:defRPr sz="2400">
                <a:solidFill>
                  <a:schemeClr val="tx2">
                    <a:lumMod val="25000"/>
                    <a:lumOff val="75000"/>
                  </a:schemeClr>
                </a:solidFill>
              </a:defRPr>
            </a:lvl1pPr>
          </a:lstStyle>
          <a:p>
            <a:pPr lvl="0"/>
            <a:r>
              <a:rPr lang="en-US" noProof="0" dirty="0"/>
              <a:t>Click icon to add picture</a:t>
            </a:r>
          </a:p>
        </p:txBody>
      </p:sp>
      <p:sp>
        <p:nvSpPr>
          <p:cNvPr id="2" name="Title 1"/>
          <p:cNvSpPr>
            <a:spLocks noGrp="1"/>
          </p:cNvSpPr>
          <p:nvPr>
            <p:ph type="ctrTitle"/>
          </p:nvPr>
        </p:nvSpPr>
        <p:spPr>
          <a:xfrm>
            <a:off x="3947532" y="4814635"/>
            <a:ext cx="8065697" cy="876300"/>
          </a:xfrm>
          <a:ln>
            <a:noFill/>
          </a:ln>
        </p:spPr>
        <p:txBody>
          <a:bodyPr/>
          <a:lstStyle>
            <a:lvl1pPr algn="l">
              <a:lnSpc>
                <a:spcPct val="85000"/>
              </a:lnSpc>
              <a:defRPr sz="5800" spc="-50" baseline="0">
                <a:solidFill>
                  <a:schemeClr val="tx2"/>
                </a:solidFill>
              </a:defRPr>
            </a:lvl1pPr>
          </a:lstStyle>
          <a:p>
            <a:r>
              <a:rPr lang="en-US" dirty="0"/>
              <a:t>Click to edit Master title style</a:t>
            </a:r>
          </a:p>
        </p:txBody>
      </p:sp>
      <p:sp>
        <p:nvSpPr>
          <p:cNvPr id="40" name="Text Placeholder 39">
            <a:extLst>
              <a:ext uri="{FF2B5EF4-FFF2-40B4-BE49-F238E27FC236}"/>
            </a:extLst>
          </p:cNvPr>
          <p:cNvSpPr>
            <a:spLocks noGrp="1"/>
          </p:cNvSpPr>
          <p:nvPr>
            <p:ph type="body" sz="quarter" idx="10"/>
          </p:nvPr>
        </p:nvSpPr>
        <p:spPr>
          <a:xfrm>
            <a:off x="4120714" y="5690935"/>
            <a:ext cx="7892515" cy="411162"/>
          </a:xfrm>
        </p:spPr>
        <p:txBody>
          <a:bodyPr>
            <a:noAutofit/>
          </a:bodyPr>
          <a:lstStyle>
            <a:lvl1pPr marL="0" indent="0">
              <a:buNone/>
              <a:defRPr sz="2600"/>
            </a:lvl1pPr>
          </a:lstStyle>
          <a:p>
            <a:pPr lvl="0"/>
            <a:r>
              <a:rPr lang="en-US" dirty="0"/>
              <a:t>Click to edit Master text styles</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_Three Content w/ Photos">
    <p:bg>
      <p:bgPr>
        <a:solidFill>
          <a:schemeClr val="bg1"/>
        </a:solidFill>
        <a:effectLst/>
      </p:bgPr>
    </p:bg>
    <p:spTree>
      <p:nvGrpSpPr>
        <p:cNvPr id="1" name=""/>
        <p:cNvGrpSpPr/>
        <p:nvPr/>
      </p:nvGrpSpPr>
      <p:grpSpPr>
        <a:xfrm>
          <a:off x="0" y="0"/>
          <a:ext cx="0" cy="0"/>
          <a:chOff x="0" y="0"/>
          <a:chExt cx="0" cy="0"/>
        </a:xfrm>
      </p:grpSpPr>
      <p:pic>
        <p:nvPicPr>
          <p:cNvPr id="9" name="Picture 30"/>
          <p:cNvPicPr>
            <a:picLocks noChangeAspect="1"/>
          </p:cNvPicPr>
          <p:nvPr userDrawn="1"/>
        </p:nvPicPr>
        <p:blipFill>
          <a:blip r:embed="rId2"/>
          <a:srcRect/>
          <a:stretch>
            <a:fillRect/>
          </a:stretch>
        </p:blipFill>
        <p:spPr bwMode="auto">
          <a:xfrm>
            <a:off x="595313" y="1854200"/>
            <a:ext cx="88900" cy="4203700"/>
          </a:xfrm>
          <a:prstGeom prst="rect">
            <a:avLst/>
          </a:prstGeom>
          <a:noFill/>
          <a:ln w="9525">
            <a:noFill/>
            <a:miter lim="800000"/>
            <a:headEnd/>
            <a:tailEnd/>
          </a:ln>
        </p:spPr>
      </p:pic>
      <p:pic>
        <p:nvPicPr>
          <p:cNvPr id="10" name="Picture 29"/>
          <p:cNvPicPr>
            <a:picLocks noChangeAspect="1"/>
          </p:cNvPicPr>
          <p:nvPr userDrawn="1"/>
        </p:nvPicPr>
        <p:blipFill>
          <a:blip r:embed="rId3"/>
          <a:srcRect/>
          <a:stretch>
            <a:fillRect/>
          </a:stretch>
        </p:blipFill>
        <p:spPr bwMode="auto">
          <a:xfrm>
            <a:off x="-492125" y="112713"/>
            <a:ext cx="2173288" cy="2173287"/>
          </a:xfrm>
          <a:prstGeom prst="rect">
            <a:avLst/>
          </a:prstGeom>
          <a:noFill/>
          <a:ln w="9525">
            <a:noFill/>
            <a:miter lim="800000"/>
            <a:headEnd/>
            <a:tailEnd/>
          </a:ln>
        </p:spPr>
      </p:pic>
      <p:sp>
        <p:nvSpPr>
          <p:cNvPr id="16" name="Title 15"/>
          <p:cNvSpPr>
            <a:spLocks noGrp="1"/>
          </p:cNvSpPr>
          <p:nvPr>
            <p:ph type="title"/>
          </p:nvPr>
        </p:nvSpPr>
        <p:spPr>
          <a:xfrm>
            <a:off x="594691" y="812871"/>
            <a:ext cx="9857847" cy="800701"/>
          </a:xfrm>
        </p:spPr>
        <p:txBody>
          <a:bodyPr/>
          <a:lstStyle>
            <a:lvl1pPr>
              <a:defRPr sz="4400"/>
            </a:lvl1pPr>
          </a:lstStyle>
          <a:p>
            <a:r>
              <a:rPr lang="en-US"/>
              <a:t>Click to edit Master title style</a:t>
            </a:r>
            <a:endParaRPr lang="en-US" dirty="0"/>
          </a:p>
        </p:txBody>
      </p:sp>
      <p:sp>
        <p:nvSpPr>
          <p:cNvPr id="5" name="Text Placeholder 4">
            <a:extLst>
              <a:ext uri="{FF2B5EF4-FFF2-40B4-BE49-F238E27FC236}"/>
            </a:extLst>
          </p:cNvPr>
          <p:cNvSpPr>
            <a:spLocks noGrp="1"/>
          </p:cNvSpPr>
          <p:nvPr>
            <p:ph type="body" sz="quarter" idx="10"/>
          </p:nvPr>
        </p:nvSpPr>
        <p:spPr>
          <a:xfrm>
            <a:off x="1333398" y="3839342"/>
            <a:ext cx="2660378" cy="1809445"/>
          </a:xfrm>
        </p:spPr>
        <p:txBody>
          <a:bodyPr/>
          <a:lstStyle>
            <a:lvl2pPr marL="0" indent="-274320">
              <a:buFont typeface="Arial" panose="020B0604020202020204" pitchFamily="34" charset="0"/>
              <a:buChar char="•"/>
              <a:defRPr sz="2400"/>
            </a:lvl2pPr>
          </a:lstStyle>
          <a:p>
            <a:pPr lvl="0"/>
            <a:r>
              <a:rPr lang="en-US" dirty="0"/>
              <a:t>Click to edit Master text styles</a:t>
            </a:r>
          </a:p>
          <a:p>
            <a:pPr lvl="1"/>
            <a:r>
              <a:rPr lang="en-US" dirty="0"/>
              <a:t>Second level</a:t>
            </a:r>
          </a:p>
        </p:txBody>
      </p:sp>
      <p:sp>
        <p:nvSpPr>
          <p:cNvPr id="7" name="Picture Placeholder 6">
            <a:extLst>
              <a:ext uri="{FF2B5EF4-FFF2-40B4-BE49-F238E27FC236}"/>
            </a:extLst>
          </p:cNvPr>
          <p:cNvSpPr>
            <a:spLocks noGrp="1"/>
          </p:cNvSpPr>
          <p:nvPr>
            <p:ph type="pic" sz="quarter" idx="13"/>
          </p:nvPr>
        </p:nvSpPr>
        <p:spPr>
          <a:xfrm>
            <a:off x="1228589" y="2259476"/>
            <a:ext cx="1434998" cy="1313481"/>
          </a:xfrm>
        </p:spPr>
        <p:txBody>
          <a:bodyPr rtlCol="0">
            <a:normAutofit/>
          </a:bodyPr>
          <a:lstStyle>
            <a:lvl1pPr marL="0" indent="0">
              <a:buNone/>
              <a:defRPr/>
            </a:lvl1pPr>
          </a:lstStyle>
          <a:p>
            <a:pPr lvl="0"/>
            <a:r>
              <a:rPr lang="en-US" noProof="0" dirty="0"/>
              <a:t>Click icon to add picture</a:t>
            </a:r>
          </a:p>
        </p:txBody>
      </p:sp>
      <p:sp>
        <p:nvSpPr>
          <p:cNvPr id="18" name="Picture Placeholder 6">
            <a:extLst>
              <a:ext uri="{FF2B5EF4-FFF2-40B4-BE49-F238E27FC236}"/>
            </a:extLst>
          </p:cNvPr>
          <p:cNvSpPr>
            <a:spLocks noGrp="1"/>
          </p:cNvSpPr>
          <p:nvPr>
            <p:ph type="pic" sz="quarter" idx="16"/>
          </p:nvPr>
        </p:nvSpPr>
        <p:spPr>
          <a:xfrm>
            <a:off x="4838818" y="2259477"/>
            <a:ext cx="1434998" cy="1313481"/>
          </a:xfrm>
        </p:spPr>
        <p:txBody>
          <a:bodyPr rtlCol="0">
            <a:normAutofit/>
          </a:bodyPr>
          <a:lstStyle>
            <a:lvl1pPr marL="91440" marR="0" indent="-91440" algn="l" defTabSz="914400" rtl="0" eaLnBrk="1" fontAlgn="auto" latinLnBrk="0" hangingPunct="1">
              <a:lnSpc>
                <a:spcPct val="90000"/>
              </a:lnSpc>
              <a:spcBef>
                <a:spcPts val="1200"/>
              </a:spcBef>
              <a:spcAft>
                <a:spcPts val="200"/>
              </a:spcAft>
              <a:buClr>
                <a:schemeClr val="accent1"/>
              </a:buClr>
              <a:buSzPct val="100000"/>
              <a:buFont typeface="Calibri" panose="020F0502020204030204" pitchFamily="34" charset="0"/>
              <a:buChar char=" "/>
              <a:tabLst/>
              <a:defRPr/>
            </a:lvl1pPr>
          </a:lstStyle>
          <a:p>
            <a:pPr lvl="0"/>
            <a:r>
              <a:rPr lang="en-US" noProof="0" dirty="0"/>
              <a:t>Click icon to add picture</a:t>
            </a:r>
          </a:p>
        </p:txBody>
      </p:sp>
      <p:sp>
        <p:nvSpPr>
          <p:cNvPr id="19" name="Picture Placeholder 6">
            <a:extLst>
              <a:ext uri="{FF2B5EF4-FFF2-40B4-BE49-F238E27FC236}"/>
            </a:extLst>
          </p:cNvPr>
          <p:cNvSpPr>
            <a:spLocks noGrp="1"/>
          </p:cNvSpPr>
          <p:nvPr>
            <p:ph type="pic" sz="quarter" idx="17"/>
          </p:nvPr>
        </p:nvSpPr>
        <p:spPr>
          <a:xfrm>
            <a:off x="8449047" y="2259476"/>
            <a:ext cx="1434998" cy="1313481"/>
          </a:xfrm>
        </p:spPr>
        <p:txBody>
          <a:bodyPr rtlCol="0">
            <a:normAutofit/>
          </a:bodyPr>
          <a:lstStyle>
            <a:lvl1pPr marL="91440" marR="0" indent="-91440" algn="l" defTabSz="914400" rtl="0" eaLnBrk="1" fontAlgn="auto" latinLnBrk="0" hangingPunct="1">
              <a:lnSpc>
                <a:spcPct val="90000"/>
              </a:lnSpc>
              <a:spcBef>
                <a:spcPts val="1200"/>
              </a:spcBef>
              <a:spcAft>
                <a:spcPts val="200"/>
              </a:spcAft>
              <a:buClr>
                <a:schemeClr val="accent1"/>
              </a:buClr>
              <a:buSzPct val="100000"/>
              <a:buFont typeface="Calibri" panose="020F0502020204030204" pitchFamily="34" charset="0"/>
              <a:buChar char=" "/>
              <a:tabLst/>
              <a:defRPr/>
            </a:lvl1pPr>
          </a:lstStyle>
          <a:p>
            <a:pPr lvl="0"/>
            <a:r>
              <a:rPr lang="en-US" noProof="0" dirty="0"/>
              <a:t>Click icon to add picture</a:t>
            </a:r>
          </a:p>
        </p:txBody>
      </p:sp>
      <p:sp>
        <p:nvSpPr>
          <p:cNvPr id="34" name="Text Placeholder 4">
            <a:extLst>
              <a:ext uri="{FF2B5EF4-FFF2-40B4-BE49-F238E27FC236}"/>
            </a:extLst>
          </p:cNvPr>
          <p:cNvSpPr>
            <a:spLocks noGrp="1"/>
          </p:cNvSpPr>
          <p:nvPr>
            <p:ph type="body" sz="quarter" idx="18"/>
          </p:nvPr>
        </p:nvSpPr>
        <p:spPr>
          <a:xfrm>
            <a:off x="4943627" y="3839341"/>
            <a:ext cx="2660378" cy="1809445"/>
          </a:xfrm>
        </p:spPr>
        <p:txBody>
          <a:bodyPr/>
          <a:lstStyle>
            <a:lvl2pPr marL="0" indent="-274320">
              <a:buFont typeface="Arial" panose="020B0604020202020204" pitchFamily="34" charset="0"/>
              <a:buChar char="•"/>
              <a:defRPr sz="2400"/>
            </a:lvl2pPr>
          </a:lstStyle>
          <a:p>
            <a:pPr lvl="0"/>
            <a:r>
              <a:rPr lang="en-US" dirty="0"/>
              <a:t>Click to edit Master text styles</a:t>
            </a:r>
          </a:p>
          <a:p>
            <a:pPr lvl="1"/>
            <a:r>
              <a:rPr lang="en-US" dirty="0"/>
              <a:t>Second level</a:t>
            </a:r>
          </a:p>
        </p:txBody>
      </p:sp>
      <p:sp>
        <p:nvSpPr>
          <p:cNvPr id="35" name="Text Placeholder 4">
            <a:extLst>
              <a:ext uri="{FF2B5EF4-FFF2-40B4-BE49-F238E27FC236}"/>
            </a:extLst>
          </p:cNvPr>
          <p:cNvSpPr>
            <a:spLocks noGrp="1"/>
          </p:cNvSpPr>
          <p:nvPr>
            <p:ph type="body" sz="quarter" idx="19"/>
          </p:nvPr>
        </p:nvSpPr>
        <p:spPr>
          <a:xfrm>
            <a:off x="8553856" y="3839340"/>
            <a:ext cx="2660378" cy="1809445"/>
          </a:xfrm>
        </p:spPr>
        <p:txBody>
          <a:bodyPr/>
          <a:lstStyle>
            <a:lvl2pPr marL="0" indent="-274320">
              <a:buFont typeface="Arial" panose="020B0604020202020204" pitchFamily="34" charset="0"/>
              <a:buChar char="•"/>
              <a:defRPr sz="2400"/>
            </a:lvl2pPr>
          </a:lstStyle>
          <a:p>
            <a:pPr lvl="0"/>
            <a:r>
              <a:rPr lang="en-US" dirty="0"/>
              <a:t>Click to edit Master text styles</a:t>
            </a:r>
          </a:p>
          <a:p>
            <a:pPr lvl="1"/>
            <a:r>
              <a:rPr lang="en-US" dirty="0"/>
              <a:t>Second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_Two Content">
    <p:spTree>
      <p:nvGrpSpPr>
        <p:cNvPr id="1" name=""/>
        <p:cNvGrpSpPr/>
        <p:nvPr/>
      </p:nvGrpSpPr>
      <p:grpSpPr>
        <a:xfrm>
          <a:off x="0" y="0"/>
          <a:ext cx="0" cy="0"/>
          <a:chOff x="0" y="0"/>
          <a:chExt cx="0" cy="0"/>
        </a:xfrm>
      </p:grpSpPr>
      <p:pic>
        <p:nvPicPr>
          <p:cNvPr id="5" name="Picture 8"/>
          <p:cNvPicPr>
            <a:picLocks noChangeAspect="1"/>
          </p:cNvPicPr>
          <p:nvPr userDrawn="1"/>
        </p:nvPicPr>
        <p:blipFill>
          <a:blip r:embed="rId2"/>
          <a:srcRect/>
          <a:stretch>
            <a:fillRect/>
          </a:stretch>
        </p:blipFill>
        <p:spPr bwMode="auto">
          <a:xfrm>
            <a:off x="595313" y="1854200"/>
            <a:ext cx="88900" cy="4203700"/>
          </a:xfrm>
          <a:prstGeom prst="rect">
            <a:avLst/>
          </a:prstGeom>
          <a:noFill/>
          <a:ln w="9525">
            <a:noFill/>
            <a:miter lim="800000"/>
            <a:headEnd/>
            <a:tailEnd/>
          </a:ln>
        </p:spPr>
      </p:pic>
      <p:pic>
        <p:nvPicPr>
          <p:cNvPr id="6" name="Picture 9"/>
          <p:cNvPicPr>
            <a:picLocks noChangeAspect="1"/>
          </p:cNvPicPr>
          <p:nvPr userDrawn="1"/>
        </p:nvPicPr>
        <p:blipFill>
          <a:blip r:embed="rId3"/>
          <a:srcRect/>
          <a:stretch>
            <a:fillRect/>
          </a:stretch>
        </p:blipFill>
        <p:spPr bwMode="auto">
          <a:xfrm>
            <a:off x="-492125" y="112713"/>
            <a:ext cx="2173288" cy="2173287"/>
          </a:xfrm>
          <a:prstGeom prst="rect">
            <a:avLst/>
          </a:prstGeom>
          <a:noFill/>
          <a:ln w="9525">
            <a:noFill/>
            <a:miter lim="800000"/>
            <a:headEnd/>
            <a:tailEnd/>
          </a:ln>
        </p:spPr>
      </p:pic>
      <p:sp>
        <p:nvSpPr>
          <p:cNvPr id="3" name="Content Placeholder 2"/>
          <p:cNvSpPr>
            <a:spLocks noGrp="1"/>
          </p:cNvSpPr>
          <p:nvPr>
            <p:ph sz="half" idx="1"/>
          </p:nvPr>
        </p:nvSpPr>
        <p:spPr>
          <a:xfrm>
            <a:off x="1158240" y="2160633"/>
            <a:ext cx="4937760" cy="3514953"/>
          </a:xfrm>
        </p:spPr>
        <p:txBody>
          <a:bodyPr/>
          <a:lstStyle/>
          <a:p>
            <a:pPr lvl="0"/>
            <a:r>
              <a:rPr lang="en-US"/>
              <a:t>Click to edit Master text styles</a:t>
            </a:r>
          </a:p>
        </p:txBody>
      </p:sp>
      <p:sp>
        <p:nvSpPr>
          <p:cNvPr id="4" name="Content Placeholder 3"/>
          <p:cNvSpPr>
            <a:spLocks noGrp="1"/>
          </p:cNvSpPr>
          <p:nvPr>
            <p:ph sz="half" idx="2"/>
          </p:nvPr>
        </p:nvSpPr>
        <p:spPr>
          <a:xfrm>
            <a:off x="6278881" y="2160634"/>
            <a:ext cx="4937760" cy="3514953"/>
          </a:xfrm>
        </p:spPr>
        <p:txBody>
          <a:bodyPr/>
          <a:lstStyle/>
          <a:p>
            <a:pPr lvl="0"/>
            <a:r>
              <a:rPr lang="en-US"/>
              <a:t>Click to edit Master text styles</a:t>
            </a:r>
          </a:p>
        </p:txBody>
      </p:sp>
      <p:sp>
        <p:nvSpPr>
          <p:cNvPr id="12" name="Title 15">
            <a:extLst>
              <a:ext uri="{FF2B5EF4-FFF2-40B4-BE49-F238E27FC236}"/>
            </a:extLst>
          </p:cNvPr>
          <p:cNvSpPr>
            <a:spLocks noGrp="1"/>
          </p:cNvSpPr>
          <p:nvPr>
            <p:ph type="title"/>
          </p:nvPr>
        </p:nvSpPr>
        <p:spPr>
          <a:xfrm>
            <a:off x="594691" y="812871"/>
            <a:ext cx="9857847" cy="800701"/>
          </a:xfrm>
        </p:spPr>
        <p:txBody>
          <a:bodyPr/>
          <a:lstStyle>
            <a:lvl1pPr>
              <a:defRPr sz="4400"/>
            </a:lvl1pPr>
          </a:lstStyle>
          <a:p>
            <a:r>
              <a:rPr lang="en-US"/>
              <a:t>Click to edit Master title style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_Three Content">
    <p:spTree>
      <p:nvGrpSpPr>
        <p:cNvPr id="1" name=""/>
        <p:cNvGrpSpPr/>
        <p:nvPr/>
      </p:nvGrpSpPr>
      <p:grpSpPr>
        <a:xfrm>
          <a:off x="0" y="0"/>
          <a:ext cx="0" cy="0"/>
          <a:chOff x="0" y="0"/>
          <a:chExt cx="0" cy="0"/>
        </a:xfrm>
      </p:grpSpPr>
      <p:pic>
        <p:nvPicPr>
          <p:cNvPr id="6" name="Picture 8"/>
          <p:cNvPicPr>
            <a:picLocks noChangeAspect="1"/>
          </p:cNvPicPr>
          <p:nvPr userDrawn="1"/>
        </p:nvPicPr>
        <p:blipFill>
          <a:blip r:embed="rId2"/>
          <a:srcRect/>
          <a:stretch>
            <a:fillRect/>
          </a:stretch>
        </p:blipFill>
        <p:spPr bwMode="auto">
          <a:xfrm>
            <a:off x="595313" y="1854200"/>
            <a:ext cx="88900" cy="4203700"/>
          </a:xfrm>
          <a:prstGeom prst="rect">
            <a:avLst/>
          </a:prstGeom>
          <a:noFill/>
          <a:ln w="9525">
            <a:noFill/>
            <a:miter lim="800000"/>
            <a:headEnd/>
            <a:tailEnd/>
          </a:ln>
        </p:spPr>
      </p:pic>
      <p:pic>
        <p:nvPicPr>
          <p:cNvPr id="9" name="Picture 9"/>
          <p:cNvPicPr>
            <a:picLocks noChangeAspect="1"/>
          </p:cNvPicPr>
          <p:nvPr userDrawn="1"/>
        </p:nvPicPr>
        <p:blipFill>
          <a:blip r:embed="rId3"/>
          <a:srcRect/>
          <a:stretch>
            <a:fillRect/>
          </a:stretch>
        </p:blipFill>
        <p:spPr bwMode="auto">
          <a:xfrm>
            <a:off x="-492125" y="112713"/>
            <a:ext cx="2173288" cy="2173287"/>
          </a:xfrm>
          <a:prstGeom prst="rect">
            <a:avLst/>
          </a:prstGeom>
          <a:noFill/>
          <a:ln w="9525">
            <a:noFill/>
            <a:miter lim="800000"/>
            <a:headEnd/>
            <a:tailEnd/>
          </a:ln>
        </p:spPr>
      </p:pic>
      <p:sp>
        <p:nvSpPr>
          <p:cNvPr id="7" name="Content Placeholder 2">
            <a:extLst>
              <a:ext uri="{FF2B5EF4-FFF2-40B4-BE49-F238E27FC236}"/>
            </a:extLst>
          </p:cNvPr>
          <p:cNvSpPr>
            <a:spLocks noGrp="1"/>
          </p:cNvSpPr>
          <p:nvPr>
            <p:ph sz="half" idx="1"/>
          </p:nvPr>
        </p:nvSpPr>
        <p:spPr>
          <a:xfrm>
            <a:off x="1223403" y="2145624"/>
            <a:ext cx="3311435" cy="3545727"/>
          </a:xfrm>
        </p:spPr>
        <p:txBody>
          <a:bodyPr/>
          <a:lstStyle>
            <a:lvl1pPr marL="0" indent="0">
              <a:buNone/>
              <a:defRPr/>
            </a:lvl1pPr>
          </a:lstStyle>
          <a:p>
            <a:pPr lvl="0"/>
            <a:r>
              <a:rPr lang="en-US"/>
              <a:t>Click to edit Master text styles</a:t>
            </a:r>
          </a:p>
        </p:txBody>
      </p:sp>
      <p:sp>
        <p:nvSpPr>
          <p:cNvPr id="8" name="Content Placeholder 3">
            <a:extLst>
              <a:ext uri="{FF2B5EF4-FFF2-40B4-BE49-F238E27FC236}"/>
            </a:extLst>
          </p:cNvPr>
          <p:cNvSpPr>
            <a:spLocks noGrp="1"/>
          </p:cNvSpPr>
          <p:nvPr>
            <p:ph sz="half" idx="2"/>
          </p:nvPr>
        </p:nvSpPr>
        <p:spPr>
          <a:xfrm>
            <a:off x="4699212" y="2145624"/>
            <a:ext cx="3209109" cy="3545727"/>
          </a:xfrm>
        </p:spPr>
        <p:txBody>
          <a:bodyPr/>
          <a:lstStyle>
            <a:lvl1pPr marL="0" indent="0">
              <a:buNone/>
              <a:defRPr/>
            </a:lvl1pPr>
          </a:lstStyle>
          <a:p>
            <a:pPr lvl="0"/>
            <a:r>
              <a:rPr lang="en-US"/>
              <a:t>Click to edit Master text styles</a:t>
            </a:r>
          </a:p>
        </p:txBody>
      </p:sp>
      <p:sp>
        <p:nvSpPr>
          <p:cNvPr id="12" name="Content Placeholder 3">
            <a:extLst>
              <a:ext uri="{FF2B5EF4-FFF2-40B4-BE49-F238E27FC236}"/>
            </a:extLst>
          </p:cNvPr>
          <p:cNvSpPr>
            <a:spLocks noGrp="1"/>
          </p:cNvSpPr>
          <p:nvPr>
            <p:ph sz="half" idx="13"/>
          </p:nvPr>
        </p:nvSpPr>
        <p:spPr>
          <a:xfrm>
            <a:off x="8072695" y="2145625"/>
            <a:ext cx="3209109" cy="3545727"/>
          </a:xfrm>
        </p:spPr>
        <p:txBody>
          <a:bodyPr/>
          <a:lstStyle>
            <a:lvl1pPr marL="0" indent="0">
              <a:buNone/>
              <a:defRPr/>
            </a:lvl1pPr>
          </a:lstStyle>
          <a:p>
            <a:pPr lvl="0"/>
            <a:r>
              <a:rPr lang="en-US"/>
              <a:t>Click to edit Master text styles</a:t>
            </a:r>
          </a:p>
        </p:txBody>
      </p:sp>
      <p:sp>
        <p:nvSpPr>
          <p:cNvPr id="13" name="Title 15">
            <a:extLst>
              <a:ext uri="{FF2B5EF4-FFF2-40B4-BE49-F238E27FC236}"/>
            </a:extLst>
          </p:cNvPr>
          <p:cNvSpPr>
            <a:spLocks noGrp="1"/>
          </p:cNvSpPr>
          <p:nvPr>
            <p:ph type="title"/>
          </p:nvPr>
        </p:nvSpPr>
        <p:spPr>
          <a:xfrm>
            <a:off x="594691" y="812871"/>
            <a:ext cx="9857847" cy="800701"/>
          </a:xfrm>
        </p:spPr>
        <p:txBody>
          <a:bodyPr/>
          <a:lstStyle>
            <a:lvl1pPr>
              <a:defRPr sz="4400"/>
            </a:lvl1pPr>
          </a:lstStyle>
          <a:p>
            <a:r>
              <a:rPr lang="en-US"/>
              <a:t>Click to edit Master 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_Comparison">
    <p:spTree>
      <p:nvGrpSpPr>
        <p:cNvPr id="1" name=""/>
        <p:cNvGrpSpPr/>
        <p:nvPr/>
      </p:nvGrpSpPr>
      <p:grpSpPr>
        <a:xfrm>
          <a:off x="0" y="0"/>
          <a:ext cx="0" cy="0"/>
          <a:chOff x="0" y="0"/>
          <a:chExt cx="0" cy="0"/>
        </a:xfrm>
      </p:grpSpPr>
      <p:pic>
        <p:nvPicPr>
          <p:cNvPr id="7" name="Picture 10"/>
          <p:cNvPicPr>
            <a:picLocks noChangeAspect="1"/>
          </p:cNvPicPr>
          <p:nvPr userDrawn="1"/>
        </p:nvPicPr>
        <p:blipFill>
          <a:blip r:embed="rId2"/>
          <a:srcRect/>
          <a:stretch>
            <a:fillRect/>
          </a:stretch>
        </p:blipFill>
        <p:spPr bwMode="auto">
          <a:xfrm>
            <a:off x="595313" y="1854200"/>
            <a:ext cx="88900" cy="4203700"/>
          </a:xfrm>
          <a:prstGeom prst="rect">
            <a:avLst/>
          </a:prstGeom>
          <a:noFill/>
          <a:ln w="9525">
            <a:noFill/>
            <a:miter lim="800000"/>
            <a:headEnd/>
            <a:tailEnd/>
          </a:ln>
        </p:spPr>
      </p:pic>
      <p:pic>
        <p:nvPicPr>
          <p:cNvPr id="8" name="Picture 11"/>
          <p:cNvPicPr>
            <a:picLocks noChangeAspect="1"/>
          </p:cNvPicPr>
          <p:nvPr userDrawn="1"/>
        </p:nvPicPr>
        <p:blipFill>
          <a:blip r:embed="rId3"/>
          <a:srcRect/>
          <a:stretch>
            <a:fillRect/>
          </a:stretch>
        </p:blipFill>
        <p:spPr bwMode="auto">
          <a:xfrm>
            <a:off x="-492125" y="112713"/>
            <a:ext cx="2173288" cy="2173287"/>
          </a:xfrm>
          <a:prstGeom prst="rect">
            <a:avLst/>
          </a:prstGeom>
          <a:noFill/>
          <a:ln w="9525">
            <a:noFill/>
            <a:miter lim="800000"/>
            <a:headEnd/>
            <a:tailEnd/>
          </a:ln>
        </p:spPr>
      </p:pic>
      <p:sp>
        <p:nvSpPr>
          <p:cNvPr id="3" name="Text Placeholder 2"/>
          <p:cNvSpPr>
            <a:spLocks noGrp="1"/>
          </p:cNvSpPr>
          <p:nvPr>
            <p:ph type="body" idx="1"/>
          </p:nvPr>
        </p:nvSpPr>
        <p:spPr>
          <a:xfrm>
            <a:off x="1158240" y="2115073"/>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8240" y="2851355"/>
            <a:ext cx="4937760" cy="3378200"/>
          </a:xfrm>
        </p:spPr>
        <p:txBody>
          <a:bodyPr/>
          <a:lstStyle>
            <a:lvl1pPr marL="91440" indent="0">
              <a:buNone/>
              <a:defRPr/>
            </a:lvl1pPr>
          </a:lstStyle>
          <a:p>
            <a:pPr lvl="0"/>
            <a:r>
              <a:rPr lang="en-US"/>
              <a:t>Click to edit Master text styles</a:t>
            </a:r>
          </a:p>
        </p:txBody>
      </p:sp>
      <p:sp>
        <p:nvSpPr>
          <p:cNvPr id="5" name="Text Placeholder 4"/>
          <p:cNvSpPr>
            <a:spLocks noGrp="1"/>
          </p:cNvSpPr>
          <p:nvPr>
            <p:ph type="body" sz="quarter" idx="3"/>
          </p:nvPr>
        </p:nvSpPr>
        <p:spPr>
          <a:xfrm>
            <a:off x="6278880" y="2115073"/>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851355"/>
            <a:ext cx="4937760" cy="3378200"/>
          </a:xfrm>
        </p:spPr>
        <p:txBody>
          <a:bodyPr/>
          <a:lstStyle>
            <a:lvl1pPr marL="91440" indent="0">
              <a:buNone/>
              <a:defRPr/>
            </a:lvl1pPr>
          </a:lstStyle>
          <a:p>
            <a:pPr lvl="0"/>
            <a:r>
              <a:rPr lang="en-US"/>
              <a:t>Click to edit Master text styles</a:t>
            </a:r>
          </a:p>
        </p:txBody>
      </p:sp>
      <p:sp>
        <p:nvSpPr>
          <p:cNvPr id="14" name="Title 15">
            <a:extLst>
              <a:ext uri="{FF2B5EF4-FFF2-40B4-BE49-F238E27FC236}"/>
            </a:extLst>
          </p:cNvPr>
          <p:cNvSpPr>
            <a:spLocks noGrp="1"/>
          </p:cNvSpPr>
          <p:nvPr>
            <p:ph type="title"/>
          </p:nvPr>
        </p:nvSpPr>
        <p:spPr>
          <a:xfrm>
            <a:off x="594691" y="812871"/>
            <a:ext cx="9857847" cy="800701"/>
          </a:xfrm>
        </p:spPr>
        <p:txBody>
          <a:bodyPr/>
          <a:lstStyle>
            <a:lvl1pPr>
              <a:defRPr sz="4400"/>
            </a:lvl1pPr>
          </a:lstStyle>
          <a:p>
            <a:r>
              <a:rPr lang="en-US"/>
              <a:t>Click to edit Master title style</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137160" indent="0">
              <a:buNone/>
              <a:defRPr/>
            </a:lvl1pPr>
          </a:lstStyle>
          <a:p>
            <a:pPr lvl="0"/>
            <a:r>
              <a:rPr lang="en-US"/>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Header">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6" name="Title 15"/>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hree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3311435" cy="4023360"/>
          </a:xfrm>
        </p:spPr>
        <p:txBody>
          <a:bodyPr/>
          <a:lstStyle>
            <a:lvl1pPr marL="137160" indent="0">
              <a:buNone/>
              <a:defRPr/>
            </a:lvl1pPr>
          </a:lstStyle>
          <a:p>
            <a:pPr lvl="0"/>
            <a:r>
              <a:rPr lang="en-US"/>
              <a:t>Click to edit Master text styles</a:t>
            </a:r>
          </a:p>
        </p:txBody>
      </p:sp>
      <p:sp>
        <p:nvSpPr>
          <p:cNvPr id="4" name="Content Placeholder 3"/>
          <p:cNvSpPr>
            <a:spLocks noGrp="1"/>
          </p:cNvSpPr>
          <p:nvPr>
            <p:ph sz="half" idx="2"/>
          </p:nvPr>
        </p:nvSpPr>
        <p:spPr>
          <a:xfrm>
            <a:off x="4573088" y="1845734"/>
            <a:ext cx="3209109" cy="4023360"/>
          </a:xfrm>
        </p:spPr>
        <p:txBody>
          <a:bodyPr/>
          <a:lstStyle>
            <a:lvl1pPr marL="137160" indent="0">
              <a:buNone/>
              <a:defRPr/>
            </a:lvl1pPr>
          </a:lstStyle>
          <a:p>
            <a:pPr lvl="0"/>
            <a:r>
              <a:rPr lang="en-US"/>
              <a:t>Click to edit Master text styles</a:t>
            </a:r>
          </a:p>
        </p:txBody>
      </p:sp>
      <p:sp>
        <p:nvSpPr>
          <p:cNvPr id="9" name="Content Placeholder 3"/>
          <p:cNvSpPr>
            <a:spLocks noGrp="1"/>
          </p:cNvSpPr>
          <p:nvPr>
            <p:ph sz="half" idx="13"/>
          </p:nvPr>
        </p:nvSpPr>
        <p:spPr>
          <a:xfrm>
            <a:off x="7946571" y="1845735"/>
            <a:ext cx="3209109" cy="4023360"/>
          </a:xfrm>
        </p:spPr>
        <p:txBody>
          <a:bodyPr/>
          <a:lstStyle>
            <a:lvl1pPr marL="137160" indent="0">
              <a:buNone/>
              <a:defRPr/>
            </a:lvl1pPr>
          </a:lstStyle>
          <a:p>
            <a:pPr lvl="0"/>
            <a:r>
              <a:rPr lang="en-US"/>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_Content with Caption - Two Column">
    <p:spTree>
      <p:nvGrpSpPr>
        <p:cNvPr id="1" name=""/>
        <p:cNvGrpSpPr/>
        <p:nvPr/>
      </p:nvGrpSpPr>
      <p:grpSpPr>
        <a:xfrm>
          <a:off x="0" y="0"/>
          <a:ext cx="0" cy="0"/>
          <a:chOff x="0" y="0"/>
          <a:chExt cx="0" cy="0"/>
        </a:xfrm>
      </p:grpSpPr>
      <p:sp>
        <p:nvSpPr>
          <p:cNvPr id="5" name="Rectangle 10">
            <a:extLst>
              <a:ext uri="{FF2B5EF4-FFF2-40B4-BE49-F238E27FC236}"/>
            </a:extLst>
          </p:cNvPr>
          <p:cNvSpPr/>
          <p:nvPr userDrawn="1"/>
        </p:nvSpPr>
        <p:spPr>
          <a:xfrm>
            <a:off x="8104188" y="0"/>
            <a:ext cx="4087812"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6"/>
          <p:cNvPicPr>
            <a:picLocks noChangeAspect="1"/>
          </p:cNvPicPr>
          <p:nvPr userDrawn="1"/>
        </p:nvPicPr>
        <p:blipFill>
          <a:blip r:embed="rId2"/>
          <a:srcRect/>
          <a:stretch>
            <a:fillRect/>
          </a:stretch>
        </p:blipFill>
        <p:spPr bwMode="auto">
          <a:xfrm>
            <a:off x="595313" y="1854200"/>
            <a:ext cx="88900" cy="4203700"/>
          </a:xfrm>
          <a:prstGeom prst="rect">
            <a:avLst/>
          </a:prstGeom>
          <a:noFill/>
          <a:ln w="9525">
            <a:noFill/>
            <a:miter lim="800000"/>
            <a:headEnd/>
            <a:tailEnd/>
          </a:ln>
        </p:spPr>
      </p:pic>
      <p:pic>
        <p:nvPicPr>
          <p:cNvPr id="7" name="Picture 7"/>
          <p:cNvPicPr>
            <a:picLocks noChangeAspect="1"/>
          </p:cNvPicPr>
          <p:nvPr userDrawn="1"/>
        </p:nvPicPr>
        <p:blipFill>
          <a:blip r:embed="rId3"/>
          <a:srcRect/>
          <a:stretch>
            <a:fillRect/>
          </a:stretch>
        </p:blipFill>
        <p:spPr bwMode="auto">
          <a:xfrm>
            <a:off x="-492125" y="112713"/>
            <a:ext cx="2173288" cy="2173287"/>
          </a:xfrm>
          <a:prstGeom prst="rect">
            <a:avLst/>
          </a:prstGeom>
          <a:noFill/>
          <a:ln w="9525">
            <a:noFill/>
            <a:miter lim="800000"/>
            <a:headEnd/>
            <a:tailEnd/>
          </a:ln>
        </p:spPr>
      </p:pic>
      <p:sp>
        <p:nvSpPr>
          <p:cNvPr id="8" name="TextBox 8">
            <a:extLst>
              <a:ext uri="{FF2B5EF4-FFF2-40B4-BE49-F238E27FC236}"/>
            </a:extLst>
          </p:cNvPr>
          <p:cNvSpPr txBox="1"/>
          <p:nvPr userDrawn="1"/>
        </p:nvSpPr>
        <p:spPr>
          <a:xfrm>
            <a:off x="11537950" y="6232525"/>
            <a:ext cx="412750" cy="246063"/>
          </a:xfrm>
          <a:prstGeom prst="rect">
            <a:avLst/>
          </a:prstGeom>
        </p:spPr>
        <p:txBody>
          <a:bodyPr anchor="ctr">
            <a:spAutoFit/>
          </a:bodyPr>
          <a:lstStyle/>
          <a:p>
            <a:pPr algn="r" fontAlgn="auto">
              <a:spcBef>
                <a:spcPts val="0"/>
              </a:spcBef>
              <a:spcAft>
                <a:spcPts val="0"/>
              </a:spcAft>
              <a:defRPr/>
            </a:pPr>
            <a:r>
              <a:rPr lang="en-US" sz="1000" dirty="0">
                <a:solidFill>
                  <a:schemeClr val="bg2"/>
                </a:solidFill>
                <a:latin typeface="+mn-lt"/>
                <a:cs typeface="+mn-cs"/>
              </a:rPr>
              <a:t>p</a:t>
            </a:r>
            <a:fld id="{9D3BA243-332C-4F36-9708-44756FF21696}" type="slidenum">
              <a:rPr lang="en-US" sz="1000">
                <a:solidFill>
                  <a:schemeClr val="bg2"/>
                </a:solidFill>
                <a:latin typeface="+mn-lt"/>
                <a:cs typeface="+mn-cs"/>
              </a:rPr>
              <a:pPr algn="r" fontAlgn="auto">
                <a:spcBef>
                  <a:spcPts val="0"/>
                </a:spcBef>
                <a:spcAft>
                  <a:spcPts val="0"/>
                </a:spcAft>
                <a:defRPr/>
              </a:pPr>
              <a:t>‹#›</a:t>
            </a:fld>
            <a:endParaRPr lang="en-US" sz="1000" dirty="0" err="1">
              <a:solidFill>
                <a:schemeClr val="bg2"/>
              </a:solidFill>
              <a:latin typeface="+mn-lt"/>
              <a:cs typeface="+mn-cs"/>
            </a:endParaRPr>
          </a:p>
        </p:txBody>
      </p:sp>
      <p:sp>
        <p:nvSpPr>
          <p:cNvPr id="9" name="TextBox 9">
            <a:extLst>
              <a:ext uri="{FF2B5EF4-FFF2-40B4-BE49-F238E27FC236}"/>
            </a:extLst>
          </p:cNvPr>
          <p:cNvSpPr txBox="1"/>
          <p:nvPr userDrawn="1"/>
        </p:nvSpPr>
        <p:spPr>
          <a:xfrm>
            <a:off x="9967913" y="6464300"/>
            <a:ext cx="2044700" cy="214313"/>
          </a:xfrm>
          <a:prstGeom prst="rect">
            <a:avLst/>
          </a:prstGeom>
        </p:spPr>
        <p:txBody>
          <a:bodyPr anchor="ctr">
            <a:spAutoFit/>
          </a:bodyPr>
          <a:lstStyle/>
          <a:p>
            <a:pPr fontAlgn="auto">
              <a:spcBef>
                <a:spcPts val="0"/>
              </a:spcBef>
              <a:spcAft>
                <a:spcPts val="0"/>
              </a:spcAft>
              <a:defRPr/>
            </a:pPr>
            <a:r>
              <a:rPr lang="en-US" sz="800" dirty="0">
                <a:solidFill>
                  <a:schemeClr val="bg1"/>
                </a:solidFill>
                <a:latin typeface="+mn-lt"/>
                <a:cs typeface="+mn-cs"/>
              </a:rPr>
              <a:t>DiSC® is a registered trademark of Wiley.</a:t>
            </a:r>
          </a:p>
        </p:txBody>
      </p:sp>
      <p:sp>
        <p:nvSpPr>
          <p:cNvPr id="22" name="Content Placeholder 2"/>
          <p:cNvSpPr>
            <a:spLocks noGrp="1"/>
          </p:cNvSpPr>
          <p:nvPr>
            <p:ph idx="11"/>
          </p:nvPr>
        </p:nvSpPr>
        <p:spPr>
          <a:xfrm>
            <a:off x="1090627" y="2284757"/>
            <a:ext cx="6605814" cy="3679371"/>
          </a:xfrm>
        </p:spPr>
        <p:txBody>
          <a:bodyPr>
            <a:normAutofit/>
          </a:bodyPr>
          <a:lstStyle>
            <a:lvl1pPr>
              <a:defRPr sz="2800">
                <a:solidFill>
                  <a:schemeClr val="tx1"/>
                </a:solidFill>
              </a:defRPr>
            </a:lvl1pPr>
            <a:lvl2pPr>
              <a:defRPr sz="2000">
                <a:solidFill>
                  <a:schemeClr val="tx1"/>
                </a:solidFill>
              </a:defRPr>
            </a:lvl2pPr>
            <a:lvl3pPr>
              <a:defRPr sz="1600">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4" name="Picture Placeholder 3"/>
          <p:cNvSpPr>
            <a:spLocks noGrp="1"/>
          </p:cNvSpPr>
          <p:nvPr>
            <p:ph type="pic" sz="quarter" idx="12"/>
          </p:nvPr>
        </p:nvSpPr>
        <p:spPr>
          <a:xfrm>
            <a:off x="8512629" y="979714"/>
            <a:ext cx="3352800" cy="4310743"/>
          </a:xfrm>
          <a:ln w="63500">
            <a:noFill/>
          </a:ln>
        </p:spPr>
        <p:txBody>
          <a:bodyPr rtlCol="0" anchor="ctr">
            <a:normAutofit/>
          </a:bodyPr>
          <a:lstStyle>
            <a:lvl1pPr algn="ctr">
              <a:defRPr>
                <a:solidFill>
                  <a:schemeClr val="bg1"/>
                </a:solidFill>
              </a:defRPr>
            </a:lvl1pPr>
          </a:lstStyle>
          <a:p>
            <a:pPr lvl="0"/>
            <a:r>
              <a:rPr lang="en-US" noProof="0"/>
              <a:t>Click icon to add picture</a:t>
            </a:r>
            <a:endParaRPr lang="en-US" noProof="0" dirty="0"/>
          </a:p>
        </p:txBody>
      </p:sp>
      <p:sp>
        <p:nvSpPr>
          <p:cNvPr id="12" name="Title 15">
            <a:extLst>
              <a:ext uri="{FF2B5EF4-FFF2-40B4-BE49-F238E27FC236}"/>
            </a:extLst>
          </p:cNvPr>
          <p:cNvSpPr>
            <a:spLocks noGrp="1"/>
          </p:cNvSpPr>
          <p:nvPr>
            <p:ph type="title"/>
          </p:nvPr>
        </p:nvSpPr>
        <p:spPr>
          <a:xfrm>
            <a:off x="594692" y="812871"/>
            <a:ext cx="7182213" cy="800701"/>
          </a:xfrm>
        </p:spPr>
        <p:txBody>
          <a:bodyPr/>
          <a:lstStyle>
            <a:lvl1pPr>
              <a:defRPr sz="4400"/>
            </a:lvl1pPr>
          </a:lstStyle>
          <a:p>
            <a:r>
              <a:rPr lang="en-US"/>
              <a:t>Click to edit Master title style</a:t>
            </a:r>
            <a:endParaRPr lang="en-US" dirty="0"/>
          </a:p>
        </p:txBody>
      </p:sp>
      <p:sp>
        <p:nvSpPr>
          <p:cNvPr id="10" name="Date Placeholder 3"/>
          <p:cNvSpPr>
            <a:spLocks noGrp="1"/>
          </p:cNvSpPr>
          <p:nvPr>
            <p:ph type="dt" sz="half" idx="13"/>
          </p:nvPr>
        </p:nvSpPr>
        <p:spPr>
          <a:xfrm>
            <a:off x="9088438" y="6403975"/>
            <a:ext cx="1593850" cy="365125"/>
          </a:xfrm>
          <a:prstGeom prst="rect">
            <a:avLst/>
          </a:prstGeom>
        </p:spPr>
        <p:txBody>
          <a:bodyPr vert="horz" lIns="91440" tIns="45720" rIns="91440" bIns="45720" rtlCol="0" anchor="ctr"/>
          <a:lstStyle>
            <a:lvl1pPr algn="l" fontAlgn="auto">
              <a:spcBef>
                <a:spcPts val="0"/>
              </a:spcBef>
              <a:spcAft>
                <a:spcPts val="0"/>
              </a:spcAft>
              <a:defRPr sz="900" dirty="0">
                <a:solidFill>
                  <a:srgbClr val="FFFFFF"/>
                </a:solidFill>
                <a:latin typeface="+mn-lt"/>
                <a:cs typeface="+mn-cs"/>
              </a:defRPr>
            </a:lvl1pPr>
          </a:lstStyle>
          <a:p>
            <a:pPr>
              <a:defRPr/>
            </a:pP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_Content with Caption - Two Column">
    <p:spTree>
      <p:nvGrpSpPr>
        <p:cNvPr id="1" name=""/>
        <p:cNvGrpSpPr/>
        <p:nvPr/>
      </p:nvGrpSpPr>
      <p:grpSpPr>
        <a:xfrm>
          <a:off x="0" y="0"/>
          <a:ext cx="0" cy="0"/>
          <a:chOff x="0" y="0"/>
          <a:chExt cx="0" cy="0"/>
        </a:xfrm>
      </p:grpSpPr>
      <p:sp>
        <p:nvSpPr>
          <p:cNvPr id="5" name="Rectangle 10">
            <a:extLst>
              <a:ext uri="{FF2B5EF4-FFF2-40B4-BE49-F238E27FC236}"/>
            </a:extLst>
          </p:cNvPr>
          <p:cNvSpPr/>
          <p:nvPr userDrawn="1"/>
        </p:nvSpPr>
        <p:spPr>
          <a:xfrm>
            <a:off x="8104188" y="0"/>
            <a:ext cx="4087812"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6">
            <a:extLst>
              <a:ext uri="{FF2B5EF4-FFF2-40B4-BE49-F238E27FC236}"/>
            </a:extLst>
          </p:cNvPr>
          <p:cNvSpPr txBox="1"/>
          <p:nvPr userDrawn="1"/>
        </p:nvSpPr>
        <p:spPr>
          <a:xfrm>
            <a:off x="11537950" y="6232525"/>
            <a:ext cx="412750" cy="246063"/>
          </a:xfrm>
          <a:prstGeom prst="rect">
            <a:avLst/>
          </a:prstGeom>
        </p:spPr>
        <p:txBody>
          <a:bodyPr anchor="ctr">
            <a:spAutoFit/>
          </a:bodyPr>
          <a:lstStyle/>
          <a:p>
            <a:pPr algn="r" fontAlgn="auto">
              <a:spcBef>
                <a:spcPts val="0"/>
              </a:spcBef>
              <a:spcAft>
                <a:spcPts val="0"/>
              </a:spcAft>
              <a:defRPr/>
            </a:pPr>
            <a:r>
              <a:rPr lang="en-US" sz="1000" dirty="0">
                <a:solidFill>
                  <a:schemeClr val="bg2"/>
                </a:solidFill>
                <a:latin typeface="+mn-lt"/>
                <a:cs typeface="+mn-cs"/>
              </a:rPr>
              <a:t>p</a:t>
            </a:r>
            <a:fld id="{333BF7C7-D975-4EF5-BB06-415758D62E0E}" type="slidenum">
              <a:rPr lang="en-US" sz="1000">
                <a:solidFill>
                  <a:schemeClr val="bg2"/>
                </a:solidFill>
                <a:latin typeface="+mn-lt"/>
                <a:cs typeface="+mn-cs"/>
              </a:rPr>
              <a:pPr algn="r" fontAlgn="auto">
                <a:spcBef>
                  <a:spcPts val="0"/>
                </a:spcBef>
                <a:spcAft>
                  <a:spcPts val="0"/>
                </a:spcAft>
                <a:defRPr/>
              </a:pPr>
              <a:t>‹#›</a:t>
            </a:fld>
            <a:endParaRPr lang="en-US" sz="1000" dirty="0" err="1">
              <a:solidFill>
                <a:schemeClr val="bg2"/>
              </a:solidFill>
              <a:latin typeface="+mn-lt"/>
              <a:cs typeface="+mn-cs"/>
            </a:endParaRPr>
          </a:p>
        </p:txBody>
      </p:sp>
      <p:sp>
        <p:nvSpPr>
          <p:cNvPr id="7" name="TextBox 7">
            <a:extLst>
              <a:ext uri="{FF2B5EF4-FFF2-40B4-BE49-F238E27FC236}"/>
            </a:extLst>
          </p:cNvPr>
          <p:cNvSpPr txBox="1"/>
          <p:nvPr userDrawn="1"/>
        </p:nvSpPr>
        <p:spPr>
          <a:xfrm>
            <a:off x="9967913" y="6464300"/>
            <a:ext cx="2044700" cy="214313"/>
          </a:xfrm>
          <a:prstGeom prst="rect">
            <a:avLst/>
          </a:prstGeom>
        </p:spPr>
        <p:txBody>
          <a:bodyPr anchor="ctr">
            <a:spAutoFit/>
          </a:bodyPr>
          <a:lstStyle/>
          <a:p>
            <a:pPr fontAlgn="auto">
              <a:spcBef>
                <a:spcPts val="0"/>
              </a:spcBef>
              <a:spcAft>
                <a:spcPts val="0"/>
              </a:spcAft>
              <a:defRPr/>
            </a:pPr>
            <a:r>
              <a:rPr lang="en-US" sz="800" dirty="0">
                <a:solidFill>
                  <a:schemeClr val="bg1"/>
                </a:solidFill>
                <a:latin typeface="+mn-lt"/>
                <a:cs typeface="+mn-cs"/>
              </a:rPr>
              <a:t>DiSC® is a registered trademark of Wiley.</a:t>
            </a:r>
          </a:p>
        </p:txBody>
      </p:sp>
      <p:sp>
        <p:nvSpPr>
          <p:cNvPr id="22" name="Content Placeholder 2"/>
          <p:cNvSpPr>
            <a:spLocks noGrp="1"/>
          </p:cNvSpPr>
          <p:nvPr>
            <p:ph idx="11"/>
          </p:nvPr>
        </p:nvSpPr>
        <p:spPr>
          <a:xfrm>
            <a:off x="544285" y="2341555"/>
            <a:ext cx="7064829" cy="3679371"/>
          </a:xfrm>
        </p:spPr>
        <p:txBody>
          <a:bodyPr>
            <a:normAutofit/>
          </a:bodyPr>
          <a:lstStyle>
            <a:lvl1pPr>
              <a:defRPr sz="2800">
                <a:solidFill>
                  <a:schemeClr val="tx1"/>
                </a:solidFill>
              </a:defRPr>
            </a:lvl1pPr>
            <a:lvl2pPr>
              <a:defRPr sz="2000">
                <a:solidFill>
                  <a:schemeClr val="tx1"/>
                </a:solidFill>
              </a:defRPr>
            </a:lvl2pPr>
            <a:lvl3pPr>
              <a:defRPr sz="1600">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4" name="Picture Placeholder 3"/>
          <p:cNvSpPr>
            <a:spLocks noGrp="1"/>
          </p:cNvSpPr>
          <p:nvPr>
            <p:ph type="pic" sz="quarter" idx="12"/>
          </p:nvPr>
        </p:nvSpPr>
        <p:spPr>
          <a:xfrm>
            <a:off x="8512629" y="979714"/>
            <a:ext cx="3352800" cy="4310743"/>
          </a:xfrm>
          <a:ln w="63500">
            <a:noFill/>
          </a:ln>
        </p:spPr>
        <p:txBody>
          <a:bodyPr rtlCol="0" anchor="ctr">
            <a:normAutofit/>
          </a:bodyPr>
          <a:lstStyle>
            <a:lvl1pPr algn="ctr">
              <a:defRPr>
                <a:solidFill>
                  <a:schemeClr val="bg1"/>
                </a:solidFill>
              </a:defRPr>
            </a:lvl1pPr>
          </a:lstStyle>
          <a:p>
            <a:pPr lvl="0"/>
            <a:r>
              <a:rPr lang="en-US" noProof="0"/>
              <a:t>Click icon to add picture</a:t>
            </a:r>
            <a:endParaRPr lang="en-US" noProof="0" dirty="0"/>
          </a:p>
        </p:txBody>
      </p:sp>
      <p:sp>
        <p:nvSpPr>
          <p:cNvPr id="9" name="Title 9"/>
          <p:cNvSpPr>
            <a:spLocks noGrp="1"/>
          </p:cNvSpPr>
          <p:nvPr>
            <p:ph type="title"/>
          </p:nvPr>
        </p:nvSpPr>
        <p:spPr>
          <a:xfrm>
            <a:off x="544285" y="700440"/>
            <a:ext cx="7064829" cy="1509149"/>
          </a:xfrm>
        </p:spPr>
        <p:txBody>
          <a:bodyPr/>
          <a:lstStyle/>
          <a:p>
            <a:r>
              <a:rPr lang="en-US"/>
              <a:t>Click to edit Master title style</a:t>
            </a:r>
            <a:endParaRPr lang="en-US" dirty="0"/>
          </a:p>
        </p:txBody>
      </p:sp>
      <p:sp>
        <p:nvSpPr>
          <p:cNvPr id="8" name="Date Placeholder 3"/>
          <p:cNvSpPr>
            <a:spLocks noGrp="1"/>
          </p:cNvSpPr>
          <p:nvPr>
            <p:ph type="dt" sz="half" idx="13"/>
          </p:nvPr>
        </p:nvSpPr>
        <p:spPr>
          <a:xfrm>
            <a:off x="9088438" y="6403975"/>
            <a:ext cx="1593850" cy="365125"/>
          </a:xfrm>
          <a:prstGeom prst="rect">
            <a:avLst/>
          </a:prstGeom>
        </p:spPr>
        <p:txBody>
          <a:bodyPr vert="horz" lIns="91440" tIns="45720" rIns="91440" bIns="45720" rtlCol="0" anchor="ctr"/>
          <a:lstStyle>
            <a:lvl1pPr algn="l" fontAlgn="auto">
              <a:spcBef>
                <a:spcPts val="0"/>
              </a:spcBef>
              <a:spcAft>
                <a:spcPts val="0"/>
              </a:spcAft>
              <a:defRPr sz="900" dirty="0">
                <a:solidFill>
                  <a:srgbClr val="FFFFFF"/>
                </a:solidFill>
                <a:latin typeface="+mn-lt"/>
                <a:cs typeface="+mn-cs"/>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_Title Slide (Large Dots)">
    <p:spTree>
      <p:nvGrpSpPr>
        <p:cNvPr id="1" name=""/>
        <p:cNvGrpSpPr/>
        <p:nvPr/>
      </p:nvGrpSpPr>
      <p:grpSpPr>
        <a:xfrm>
          <a:off x="0" y="0"/>
          <a:ext cx="0" cy="0"/>
          <a:chOff x="0" y="0"/>
          <a:chExt cx="0" cy="0"/>
        </a:xfrm>
      </p:grpSpPr>
      <p:pic>
        <p:nvPicPr>
          <p:cNvPr id="5" name="Picture 2"/>
          <p:cNvPicPr>
            <a:picLocks noChangeAspect="1"/>
          </p:cNvPicPr>
          <p:nvPr userDrawn="1"/>
        </p:nvPicPr>
        <p:blipFill>
          <a:blip r:embed="rId2"/>
          <a:srcRect/>
          <a:stretch>
            <a:fillRect/>
          </a:stretch>
        </p:blipFill>
        <p:spPr bwMode="auto">
          <a:xfrm>
            <a:off x="39688" y="5253038"/>
            <a:ext cx="3949700" cy="636587"/>
          </a:xfrm>
          <a:prstGeom prst="rect">
            <a:avLst/>
          </a:prstGeom>
          <a:noFill/>
          <a:ln w="9525">
            <a:noFill/>
            <a:miter lim="800000"/>
            <a:headEnd/>
            <a:tailEnd/>
          </a:ln>
        </p:spPr>
      </p:pic>
      <p:sp>
        <p:nvSpPr>
          <p:cNvPr id="6" name="TextBox 42">
            <a:extLst>
              <a:ext uri="{FF2B5EF4-FFF2-40B4-BE49-F238E27FC236}"/>
            </a:extLst>
          </p:cNvPr>
          <p:cNvSpPr txBox="1"/>
          <p:nvPr userDrawn="1"/>
        </p:nvSpPr>
        <p:spPr>
          <a:xfrm>
            <a:off x="9967913" y="6464300"/>
            <a:ext cx="2044700" cy="214313"/>
          </a:xfrm>
          <a:prstGeom prst="rect">
            <a:avLst/>
          </a:prstGeom>
        </p:spPr>
        <p:txBody>
          <a:bodyPr anchor="ctr">
            <a:spAutoFit/>
          </a:bodyPr>
          <a:lstStyle/>
          <a:p>
            <a:pPr fontAlgn="auto">
              <a:spcBef>
                <a:spcPts val="0"/>
              </a:spcBef>
              <a:spcAft>
                <a:spcPts val="0"/>
              </a:spcAft>
              <a:defRPr/>
            </a:pPr>
            <a:r>
              <a:rPr lang="en-US" sz="800" dirty="0">
                <a:latin typeface="+mn-lt"/>
                <a:cs typeface="+mn-cs"/>
              </a:rPr>
              <a:t>DiSC® is a registered trademark of Wiley.</a:t>
            </a:r>
          </a:p>
        </p:txBody>
      </p:sp>
      <p:sp>
        <p:nvSpPr>
          <p:cNvPr id="11" name="Picture Placeholder 10">
            <a:extLst>
              <a:ext uri="{FF2B5EF4-FFF2-40B4-BE49-F238E27FC236}"/>
            </a:extLst>
          </p:cNvPr>
          <p:cNvSpPr>
            <a:spLocks noGrp="1"/>
          </p:cNvSpPr>
          <p:nvPr>
            <p:ph type="pic" sz="quarter" idx="11"/>
          </p:nvPr>
        </p:nvSpPr>
        <p:spPr>
          <a:xfrm>
            <a:off x="0" y="0"/>
            <a:ext cx="12192000" cy="5149516"/>
          </a:xfrm>
          <a:custGeom>
            <a:avLst/>
            <a:gdLst>
              <a:gd name="connsiteX0" fmla="*/ 0 w 12192000"/>
              <a:gd name="connsiteY0" fmla="*/ 0 h 5149516"/>
              <a:gd name="connsiteX1" fmla="*/ 12192000 w 12192000"/>
              <a:gd name="connsiteY1" fmla="*/ 0 h 5149516"/>
              <a:gd name="connsiteX2" fmla="*/ 12192000 w 12192000"/>
              <a:gd name="connsiteY2" fmla="*/ 4484914 h 5149516"/>
              <a:gd name="connsiteX3" fmla="*/ 3866146 w 12192000"/>
              <a:gd name="connsiteY3" fmla="*/ 4484914 h 5149516"/>
              <a:gd name="connsiteX4" fmla="*/ 3866146 w 12192000"/>
              <a:gd name="connsiteY4" fmla="*/ 5149516 h 5149516"/>
              <a:gd name="connsiteX5" fmla="*/ 0 w 12192000"/>
              <a:gd name="connsiteY5" fmla="*/ 5149516 h 5149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149516">
                <a:moveTo>
                  <a:pt x="0" y="0"/>
                </a:moveTo>
                <a:lnTo>
                  <a:pt x="12192000" y="0"/>
                </a:lnTo>
                <a:lnTo>
                  <a:pt x="12192000" y="4484914"/>
                </a:lnTo>
                <a:lnTo>
                  <a:pt x="3866146" y="4484914"/>
                </a:lnTo>
                <a:lnTo>
                  <a:pt x="3866146" y="5149516"/>
                </a:lnTo>
                <a:lnTo>
                  <a:pt x="0" y="5149516"/>
                </a:lnTo>
                <a:close/>
              </a:path>
            </a:pathLst>
          </a:custGeom>
          <a:solidFill>
            <a:schemeClr val="tx1"/>
          </a:solidFill>
        </p:spPr>
        <p:txBody>
          <a:bodyPr bIns="1097280" rtlCol="0" anchor="ctr">
            <a:noAutofit/>
          </a:bodyPr>
          <a:lstStyle>
            <a:lvl1pPr algn="ctr">
              <a:defRPr sz="2400">
                <a:solidFill>
                  <a:schemeClr val="tx2">
                    <a:lumMod val="25000"/>
                    <a:lumOff val="75000"/>
                  </a:schemeClr>
                </a:solidFill>
              </a:defRPr>
            </a:lvl1pPr>
          </a:lstStyle>
          <a:p>
            <a:pPr lvl="0"/>
            <a:r>
              <a:rPr lang="en-US" noProof="0" dirty="0"/>
              <a:t>Click icon to add picture</a:t>
            </a:r>
          </a:p>
        </p:txBody>
      </p:sp>
      <p:sp>
        <p:nvSpPr>
          <p:cNvPr id="12" name="Title 1">
            <a:extLst>
              <a:ext uri="{FF2B5EF4-FFF2-40B4-BE49-F238E27FC236}"/>
            </a:extLst>
          </p:cNvPr>
          <p:cNvSpPr>
            <a:spLocks noGrp="1"/>
          </p:cNvSpPr>
          <p:nvPr>
            <p:ph type="ctrTitle"/>
          </p:nvPr>
        </p:nvSpPr>
        <p:spPr>
          <a:xfrm>
            <a:off x="3947532" y="4814635"/>
            <a:ext cx="8065697" cy="876300"/>
          </a:xfrm>
          <a:ln>
            <a:noFill/>
          </a:ln>
        </p:spPr>
        <p:txBody>
          <a:bodyPr/>
          <a:lstStyle>
            <a:lvl1pPr algn="l">
              <a:lnSpc>
                <a:spcPct val="85000"/>
              </a:lnSpc>
              <a:defRPr sz="5800" spc="-50" baseline="0">
                <a:solidFill>
                  <a:schemeClr val="tx2"/>
                </a:solidFill>
              </a:defRPr>
            </a:lvl1pPr>
          </a:lstStyle>
          <a:p>
            <a:r>
              <a:rPr lang="en-US" dirty="0"/>
              <a:t>Click to edit Master title style</a:t>
            </a:r>
          </a:p>
        </p:txBody>
      </p:sp>
      <p:sp>
        <p:nvSpPr>
          <p:cNvPr id="13" name="Text Placeholder 39">
            <a:extLst>
              <a:ext uri="{FF2B5EF4-FFF2-40B4-BE49-F238E27FC236}"/>
            </a:extLst>
          </p:cNvPr>
          <p:cNvSpPr>
            <a:spLocks noGrp="1"/>
          </p:cNvSpPr>
          <p:nvPr>
            <p:ph type="body" sz="quarter" idx="10"/>
          </p:nvPr>
        </p:nvSpPr>
        <p:spPr>
          <a:xfrm>
            <a:off x="4120714" y="5690935"/>
            <a:ext cx="7892515" cy="411162"/>
          </a:xfrm>
        </p:spPr>
        <p:txBody>
          <a:bodyPr>
            <a:noAutofit/>
          </a:bodyPr>
          <a:lstStyle>
            <a:lvl1pPr marL="0" indent="0">
              <a:buNone/>
              <a:defRPr sz="2600"/>
            </a:lvl1pPr>
          </a:lstStyle>
          <a:p>
            <a:pPr lvl="0"/>
            <a:r>
              <a:rPr lang="en-US" dirty="0"/>
              <a:t>Click to edit Master text styles</a:t>
            </a:r>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_Content with Caption - Three Column">
    <p:spTree>
      <p:nvGrpSpPr>
        <p:cNvPr id="1" name=""/>
        <p:cNvGrpSpPr/>
        <p:nvPr/>
      </p:nvGrpSpPr>
      <p:grpSpPr>
        <a:xfrm>
          <a:off x="0" y="0"/>
          <a:ext cx="0" cy="0"/>
          <a:chOff x="0" y="0"/>
          <a:chExt cx="0" cy="0"/>
        </a:xfrm>
      </p:grpSpPr>
      <p:sp>
        <p:nvSpPr>
          <p:cNvPr id="5" name="Rectangle 9">
            <a:extLst>
              <a:ext uri="{FF2B5EF4-FFF2-40B4-BE49-F238E27FC236}"/>
            </a:extLst>
          </p:cNvPr>
          <p:cNvSpPr/>
          <p:nvPr userDrawn="1"/>
        </p:nvSpPr>
        <p:spPr>
          <a:xfrm>
            <a:off x="8104188" y="0"/>
            <a:ext cx="4087812"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5">
            <a:extLst>
              <a:ext uri="{FF2B5EF4-FFF2-40B4-BE49-F238E27FC236}"/>
            </a:extLst>
          </p:cNvPr>
          <p:cNvSpPr txBox="1"/>
          <p:nvPr userDrawn="1"/>
        </p:nvSpPr>
        <p:spPr>
          <a:xfrm>
            <a:off x="11537950" y="6232525"/>
            <a:ext cx="412750" cy="246063"/>
          </a:xfrm>
          <a:prstGeom prst="rect">
            <a:avLst/>
          </a:prstGeom>
        </p:spPr>
        <p:txBody>
          <a:bodyPr anchor="ctr">
            <a:spAutoFit/>
          </a:bodyPr>
          <a:lstStyle/>
          <a:p>
            <a:pPr algn="r" fontAlgn="auto">
              <a:spcBef>
                <a:spcPts val="0"/>
              </a:spcBef>
              <a:spcAft>
                <a:spcPts val="0"/>
              </a:spcAft>
              <a:defRPr/>
            </a:pPr>
            <a:r>
              <a:rPr lang="en-US" sz="1000" dirty="0">
                <a:solidFill>
                  <a:schemeClr val="bg1"/>
                </a:solidFill>
                <a:latin typeface="+mn-lt"/>
                <a:cs typeface="+mn-cs"/>
              </a:rPr>
              <a:t>p</a:t>
            </a:r>
            <a:fld id="{C04B1C6C-BAB2-479D-828B-0F444939F9CB}" type="slidenum">
              <a:rPr lang="en-US" sz="1000">
                <a:solidFill>
                  <a:schemeClr val="bg1"/>
                </a:solidFill>
                <a:latin typeface="+mn-lt"/>
                <a:cs typeface="+mn-cs"/>
              </a:rPr>
              <a:pPr algn="r" fontAlgn="auto">
                <a:spcBef>
                  <a:spcPts val="0"/>
                </a:spcBef>
                <a:spcAft>
                  <a:spcPts val="0"/>
                </a:spcAft>
                <a:defRPr/>
              </a:pPr>
              <a:t>‹#›</a:t>
            </a:fld>
            <a:endParaRPr lang="en-US" sz="1000" dirty="0" err="1">
              <a:solidFill>
                <a:schemeClr val="bg1"/>
              </a:solidFill>
              <a:latin typeface="+mn-lt"/>
              <a:cs typeface="+mn-cs"/>
            </a:endParaRPr>
          </a:p>
        </p:txBody>
      </p:sp>
      <p:sp>
        <p:nvSpPr>
          <p:cNvPr id="7" name="TextBox 6">
            <a:extLst>
              <a:ext uri="{FF2B5EF4-FFF2-40B4-BE49-F238E27FC236}"/>
            </a:extLst>
          </p:cNvPr>
          <p:cNvSpPr txBox="1"/>
          <p:nvPr userDrawn="1"/>
        </p:nvSpPr>
        <p:spPr>
          <a:xfrm>
            <a:off x="9967913" y="6464300"/>
            <a:ext cx="2044700" cy="214313"/>
          </a:xfrm>
          <a:prstGeom prst="rect">
            <a:avLst/>
          </a:prstGeom>
        </p:spPr>
        <p:txBody>
          <a:bodyPr anchor="ctr">
            <a:spAutoFit/>
          </a:bodyPr>
          <a:lstStyle/>
          <a:p>
            <a:pPr fontAlgn="auto">
              <a:spcBef>
                <a:spcPts val="0"/>
              </a:spcBef>
              <a:spcAft>
                <a:spcPts val="0"/>
              </a:spcAft>
              <a:defRPr/>
            </a:pPr>
            <a:r>
              <a:rPr lang="en-US" sz="800" dirty="0">
                <a:solidFill>
                  <a:schemeClr val="bg1"/>
                </a:solidFill>
                <a:latin typeface="+mn-lt"/>
                <a:cs typeface="+mn-cs"/>
              </a:rPr>
              <a:t>DiSC® is a registered trademark of Wiley.</a:t>
            </a:r>
          </a:p>
        </p:txBody>
      </p:sp>
      <p:sp>
        <p:nvSpPr>
          <p:cNvPr id="3" name="Content Placeholder 2"/>
          <p:cNvSpPr>
            <a:spLocks noGrp="1"/>
          </p:cNvSpPr>
          <p:nvPr>
            <p:ph idx="1"/>
          </p:nvPr>
        </p:nvSpPr>
        <p:spPr>
          <a:xfrm>
            <a:off x="3980043" y="997131"/>
            <a:ext cx="3755571" cy="4863737"/>
          </a:xfrm>
        </p:spPr>
        <p:txBody>
          <a:bodyPr>
            <a:normAutofit/>
          </a:bodyPr>
          <a:lstStyle>
            <a:lvl1pPr marL="0" indent="0">
              <a:buNone/>
              <a:defRPr sz="2800">
                <a:solidFill>
                  <a:schemeClr val="tx1"/>
                </a:solidFill>
              </a:defRPr>
            </a:lvl1pPr>
            <a:lvl2pPr>
              <a:defRPr sz="2000">
                <a:solidFill>
                  <a:schemeClr val="tx1"/>
                </a:solidFill>
              </a:defRPr>
            </a:lvl2pPr>
            <a:lvl3pPr>
              <a:defRPr sz="1600">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22" name="Content Placeholder 2"/>
          <p:cNvSpPr>
            <a:spLocks noGrp="1"/>
          </p:cNvSpPr>
          <p:nvPr>
            <p:ph idx="11"/>
          </p:nvPr>
        </p:nvSpPr>
        <p:spPr>
          <a:xfrm>
            <a:off x="512754" y="997131"/>
            <a:ext cx="3102429" cy="4863737"/>
          </a:xfrm>
        </p:spPr>
        <p:txBody>
          <a:bodyPr>
            <a:normAutofit/>
          </a:bodyPr>
          <a:lstStyle>
            <a:lvl1pPr marL="0" indent="0">
              <a:buNone/>
              <a:defRPr sz="2800">
                <a:solidFill>
                  <a:schemeClr val="tx1"/>
                </a:solidFill>
              </a:defRPr>
            </a:lvl1pPr>
            <a:lvl2pPr>
              <a:defRPr sz="2000">
                <a:solidFill>
                  <a:schemeClr val="tx1"/>
                </a:solidFill>
              </a:defRPr>
            </a:lvl2pPr>
            <a:lvl3pPr>
              <a:defRPr sz="1600">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4" name="Picture Placeholder 3"/>
          <p:cNvSpPr>
            <a:spLocks noGrp="1"/>
          </p:cNvSpPr>
          <p:nvPr>
            <p:ph type="pic" sz="quarter" idx="12"/>
          </p:nvPr>
        </p:nvSpPr>
        <p:spPr>
          <a:xfrm>
            <a:off x="8471338" y="1015148"/>
            <a:ext cx="3352800" cy="4845720"/>
          </a:xfrm>
          <a:ln w="63500">
            <a:noFill/>
          </a:ln>
        </p:spPr>
        <p:txBody>
          <a:bodyPr rtlCol="0" anchor="ctr">
            <a:normAutofit/>
          </a:bodyPr>
          <a:lstStyle>
            <a:lvl1pPr algn="ctr">
              <a:defRPr>
                <a:solidFill>
                  <a:schemeClr val="bg1"/>
                </a:solidFill>
              </a:defRPr>
            </a:lvl1pPr>
          </a:lstStyle>
          <a:p>
            <a:pPr lvl="0"/>
            <a:r>
              <a:rPr lang="en-US" noProof="0"/>
              <a:t>Click icon to add picture</a:t>
            </a:r>
            <a:endParaRPr lang="en-US" noProof="0"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7" descr="disc profile logo"/>
          <p:cNvPicPr>
            <a:picLocks noChangeAspect="1"/>
          </p:cNvPicPr>
          <p:nvPr userDrawn="1"/>
        </p:nvPicPr>
        <p:blipFill>
          <a:blip r:embed="rId2"/>
          <a:srcRect/>
          <a:stretch>
            <a:fillRect/>
          </a:stretch>
        </p:blipFill>
        <p:spPr bwMode="auto">
          <a:xfrm>
            <a:off x="168275" y="303213"/>
            <a:ext cx="517525" cy="784225"/>
          </a:xfrm>
          <a:prstGeom prst="rect">
            <a:avLst/>
          </a:prstGeom>
          <a:noFill/>
          <a:ln w="9525">
            <a:noFill/>
            <a:miter lim="800000"/>
            <a:headEnd/>
            <a:tailEnd/>
          </a:ln>
        </p:spPr>
      </p:pic>
      <p:sp>
        <p:nvSpPr>
          <p:cNvPr id="5" name="TextBox 4">
            <a:extLst>
              <a:ext uri="{FF2B5EF4-FFF2-40B4-BE49-F238E27FC236}"/>
            </a:extLst>
          </p:cNvPr>
          <p:cNvSpPr txBox="1"/>
          <p:nvPr userDrawn="1"/>
        </p:nvSpPr>
        <p:spPr>
          <a:xfrm rot="5400000">
            <a:off x="221457" y="6360318"/>
            <a:ext cx="412750" cy="246063"/>
          </a:xfrm>
          <a:prstGeom prst="rect">
            <a:avLst/>
          </a:prstGeom>
        </p:spPr>
        <p:txBody>
          <a:bodyPr anchor="ctr">
            <a:spAutoFit/>
          </a:bodyPr>
          <a:lstStyle/>
          <a:p>
            <a:pPr algn="r" fontAlgn="auto">
              <a:spcBef>
                <a:spcPts val="0"/>
              </a:spcBef>
              <a:spcAft>
                <a:spcPts val="0"/>
              </a:spcAft>
              <a:defRPr/>
            </a:pPr>
            <a:r>
              <a:rPr lang="en-US" sz="1000" dirty="0">
                <a:latin typeface="+mn-lt"/>
                <a:cs typeface="+mn-cs"/>
              </a:rPr>
              <a:t>p</a:t>
            </a:r>
            <a:fld id="{6EB264B9-FD70-4C73-BB06-F9F6DA05840E}" type="slidenum">
              <a:rPr lang="en-US" sz="1000">
                <a:latin typeface="+mn-lt"/>
                <a:cs typeface="+mn-cs"/>
              </a:rPr>
              <a:pPr algn="r" fontAlgn="auto">
                <a:spcBef>
                  <a:spcPts val="0"/>
                </a:spcBef>
                <a:spcAft>
                  <a:spcPts val="0"/>
                </a:spcAft>
                <a:defRPr/>
              </a:pPr>
              <a:t>‹#›</a:t>
            </a:fld>
            <a:endParaRPr lang="en-US" sz="1000" dirty="0" err="1">
              <a:latin typeface="+mn-lt"/>
              <a:cs typeface="+mn-cs"/>
            </a:endParaRPr>
          </a:p>
        </p:txBody>
      </p:sp>
      <p:sp>
        <p:nvSpPr>
          <p:cNvPr id="2" name="Title 1"/>
          <p:cNvSpPr>
            <a:spLocks noGrp="1"/>
          </p:cNvSpPr>
          <p:nvPr>
            <p:ph type="title"/>
          </p:nvPr>
        </p:nvSpPr>
        <p:spPr>
          <a:xfrm>
            <a:off x="1097280" y="580344"/>
            <a:ext cx="10058400" cy="1450757"/>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97280" y="2254296"/>
            <a:ext cx="10058400" cy="4023360"/>
          </a:xfrm>
        </p:spPr>
        <p:txBody>
          <a:bodyPr vert="eaVert" lIns="45720" tIns="0" rIns="45720" bIns="0"/>
          <a:lstStyle>
            <a:lvl1pPr marL="0" indent="0">
              <a:buNone/>
              <a:defRPr/>
            </a:lvl1pPr>
          </a:lstStyle>
          <a:p>
            <a:pPr lvl="0"/>
            <a:r>
              <a:rPr lang="en-US"/>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mp; Text">
    <p:spTree>
      <p:nvGrpSpPr>
        <p:cNvPr id="1" name=""/>
        <p:cNvGrpSpPr/>
        <p:nvPr/>
      </p:nvGrpSpPr>
      <p:grpSpPr>
        <a:xfrm>
          <a:off x="0" y="0"/>
          <a:ext cx="0" cy="0"/>
          <a:chOff x="0" y="0"/>
          <a:chExt cx="0" cy="0"/>
        </a:xfrm>
      </p:grpSpPr>
      <p:pic>
        <p:nvPicPr>
          <p:cNvPr id="4" name="Picture 6" descr="disc profile logo"/>
          <p:cNvPicPr>
            <a:picLocks noChangeAspect="1"/>
          </p:cNvPicPr>
          <p:nvPr userDrawn="1"/>
        </p:nvPicPr>
        <p:blipFill>
          <a:blip r:embed="rId2"/>
          <a:srcRect/>
          <a:stretch>
            <a:fillRect/>
          </a:stretch>
        </p:blipFill>
        <p:spPr bwMode="auto">
          <a:xfrm>
            <a:off x="168275" y="303213"/>
            <a:ext cx="517525" cy="784225"/>
          </a:xfrm>
          <a:prstGeom prst="rect">
            <a:avLst/>
          </a:prstGeom>
          <a:noFill/>
          <a:ln w="9525">
            <a:noFill/>
            <a:miter lim="800000"/>
            <a:headEnd/>
            <a:tailEnd/>
          </a:ln>
        </p:spPr>
      </p:pic>
      <p:sp>
        <p:nvSpPr>
          <p:cNvPr id="5" name="TextBox 4">
            <a:extLst>
              <a:ext uri="{FF2B5EF4-FFF2-40B4-BE49-F238E27FC236}"/>
            </a:extLst>
          </p:cNvPr>
          <p:cNvSpPr txBox="1"/>
          <p:nvPr userDrawn="1"/>
        </p:nvSpPr>
        <p:spPr>
          <a:xfrm rot="5400000">
            <a:off x="221457" y="6360318"/>
            <a:ext cx="412750" cy="246063"/>
          </a:xfrm>
          <a:prstGeom prst="rect">
            <a:avLst/>
          </a:prstGeom>
        </p:spPr>
        <p:txBody>
          <a:bodyPr anchor="ctr">
            <a:spAutoFit/>
          </a:bodyPr>
          <a:lstStyle/>
          <a:p>
            <a:pPr algn="r" fontAlgn="auto">
              <a:spcBef>
                <a:spcPts val="0"/>
              </a:spcBef>
              <a:spcAft>
                <a:spcPts val="0"/>
              </a:spcAft>
              <a:defRPr/>
            </a:pPr>
            <a:r>
              <a:rPr lang="en-US" sz="1000" dirty="0">
                <a:latin typeface="+mn-lt"/>
                <a:cs typeface="+mn-cs"/>
              </a:rPr>
              <a:t>p</a:t>
            </a:r>
            <a:fld id="{CA914C73-49AF-4627-9C0D-0157504379AE}" type="slidenum">
              <a:rPr lang="en-US" sz="1000">
                <a:latin typeface="+mn-lt"/>
                <a:cs typeface="+mn-cs"/>
              </a:rPr>
              <a:pPr algn="r" fontAlgn="auto">
                <a:spcBef>
                  <a:spcPts val="0"/>
                </a:spcBef>
                <a:spcAft>
                  <a:spcPts val="0"/>
                </a:spcAft>
                <a:defRPr/>
              </a:pPr>
              <a:t>‹#›</a:t>
            </a:fld>
            <a:endParaRPr lang="en-US" sz="1000" dirty="0" err="1">
              <a:latin typeface="+mn-lt"/>
              <a:cs typeface="+mn-cs"/>
            </a:endParaRPr>
          </a:p>
        </p:txBody>
      </p:sp>
      <p:sp>
        <p:nvSpPr>
          <p:cNvPr id="2" name="Vertical Title 1"/>
          <p:cNvSpPr>
            <a:spLocks noGrp="1"/>
          </p:cNvSpPr>
          <p:nvPr>
            <p:ph type="title" orient="vert"/>
          </p:nvPr>
        </p:nvSpPr>
        <p:spPr>
          <a:xfrm>
            <a:off x="8724900" y="550290"/>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550289"/>
            <a:ext cx="7734300" cy="5757422"/>
          </a:xfrm>
        </p:spPr>
        <p:txBody>
          <a:bodyPr vert="eaVert" lIns="45720" tIns="0" rIns="45720" bIns="0"/>
          <a:lstStyle>
            <a:lvl1pPr marL="0" indent="0">
              <a:buNone/>
              <a:defRPr/>
            </a:lvl1pPr>
          </a:lstStyle>
          <a:p>
            <a:pPr lvl="0"/>
            <a:r>
              <a:rPr lang="en-US"/>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slide with Logo">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_Section Title Slide">
    <p:spTree>
      <p:nvGrpSpPr>
        <p:cNvPr id="1" name=""/>
        <p:cNvGrpSpPr/>
        <p:nvPr/>
      </p:nvGrpSpPr>
      <p:grpSpPr>
        <a:xfrm>
          <a:off x="0" y="0"/>
          <a:ext cx="0" cy="0"/>
          <a:chOff x="0" y="0"/>
          <a:chExt cx="0" cy="0"/>
        </a:xfrm>
      </p:grpSpPr>
      <p:pic>
        <p:nvPicPr>
          <p:cNvPr id="6" name="Picture 7"/>
          <p:cNvPicPr>
            <a:picLocks noChangeAspect="1"/>
          </p:cNvPicPr>
          <p:nvPr userDrawn="1"/>
        </p:nvPicPr>
        <p:blipFill>
          <a:blip r:embed="rId2"/>
          <a:srcRect/>
          <a:stretch>
            <a:fillRect/>
          </a:stretch>
        </p:blipFill>
        <p:spPr bwMode="auto">
          <a:xfrm>
            <a:off x="76200" y="5272088"/>
            <a:ext cx="3789363" cy="603250"/>
          </a:xfrm>
          <a:prstGeom prst="rect">
            <a:avLst/>
          </a:prstGeom>
          <a:noFill/>
          <a:ln w="9525">
            <a:noFill/>
            <a:miter lim="800000"/>
            <a:headEnd/>
            <a:tailEnd/>
          </a:ln>
        </p:spPr>
      </p:pic>
      <p:sp>
        <p:nvSpPr>
          <p:cNvPr id="7" name="TextBox 42">
            <a:extLst>
              <a:ext uri="{FF2B5EF4-FFF2-40B4-BE49-F238E27FC236}"/>
            </a:extLst>
          </p:cNvPr>
          <p:cNvSpPr txBox="1"/>
          <p:nvPr userDrawn="1"/>
        </p:nvSpPr>
        <p:spPr>
          <a:xfrm>
            <a:off x="9967913" y="6464300"/>
            <a:ext cx="2044700" cy="214313"/>
          </a:xfrm>
          <a:prstGeom prst="rect">
            <a:avLst/>
          </a:prstGeom>
        </p:spPr>
        <p:txBody>
          <a:bodyPr anchor="ctr">
            <a:spAutoFit/>
          </a:bodyPr>
          <a:lstStyle/>
          <a:p>
            <a:pPr fontAlgn="auto">
              <a:spcBef>
                <a:spcPts val="0"/>
              </a:spcBef>
              <a:spcAft>
                <a:spcPts val="0"/>
              </a:spcAft>
              <a:defRPr/>
            </a:pPr>
            <a:r>
              <a:rPr lang="en-US" sz="800" dirty="0">
                <a:latin typeface="+mn-lt"/>
                <a:cs typeface="+mn-cs"/>
              </a:rPr>
              <a:t>DiSC® is a registered trademark of Wiley.</a:t>
            </a:r>
          </a:p>
        </p:txBody>
      </p:sp>
      <p:sp>
        <p:nvSpPr>
          <p:cNvPr id="12" name="Picture Placeholder 11">
            <a:extLst>
              <a:ext uri="{FF2B5EF4-FFF2-40B4-BE49-F238E27FC236}"/>
            </a:extLst>
          </p:cNvPr>
          <p:cNvSpPr>
            <a:spLocks noGrp="1"/>
          </p:cNvSpPr>
          <p:nvPr>
            <p:ph type="pic" sz="quarter" idx="11"/>
          </p:nvPr>
        </p:nvSpPr>
        <p:spPr>
          <a:xfrm>
            <a:off x="0" y="0"/>
            <a:ext cx="12192000" cy="5149516"/>
          </a:xfrm>
          <a:custGeom>
            <a:avLst/>
            <a:gdLst>
              <a:gd name="connsiteX0" fmla="*/ 0 w 12192000"/>
              <a:gd name="connsiteY0" fmla="*/ 0 h 5149516"/>
              <a:gd name="connsiteX1" fmla="*/ 12192000 w 12192000"/>
              <a:gd name="connsiteY1" fmla="*/ 0 h 5149516"/>
              <a:gd name="connsiteX2" fmla="*/ 12192000 w 12192000"/>
              <a:gd name="connsiteY2" fmla="*/ 2788171 h 5149516"/>
              <a:gd name="connsiteX3" fmla="*/ 3866146 w 12192000"/>
              <a:gd name="connsiteY3" fmla="*/ 2788171 h 5149516"/>
              <a:gd name="connsiteX4" fmla="*/ 3866146 w 12192000"/>
              <a:gd name="connsiteY4" fmla="*/ 5149516 h 5149516"/>
              <a:gd name="connsiteX5" fmla="*/ 0 w 12192000"/>
              <a:gd name="connsiteY5" fmla="*/ 5149516 h 5149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149516">
                <a:moveTo>
                  <a:pt x="0" y="0"/>
                </a:moveTo>
                <a:lnTo>
                  <a:pt x="12192000" y="0"/>
                </a:lnTo>
                <a:lnTo>
                  <a:pt x="12192000" y="2788171"/>
                </a:lnTo>
                <a:lnTo>
                  <a:pt x="3866146" y="2788171"/>
                </a:lnTo>
                <a:lnTo>
                  <a:pt x="3866146" y="5149516"/>
                </a:lnTo>
                <a:lnTo>
                  <a:pt x="0" y="5149516"/>
                </a:lnTo>
                <a:close/>
              </a:path>
            </a:pathLst>
          </a:custGeom>
          <a:solidFill>
            <a:schemeClr val="tx1"/>
          </a:solidFill>
        </p:spPr>
        <p:txBody>
          <a:bodyPr bIns="1097280" rtlCol="0" anchor="ctr">
            <a:noAutofit/>
          </a:bodyPr>
          <a:lstStyle>
            <a:lvl1pPr algn="ctr">
              <a:defRPr sz="2400">
                <a:solidFill>
                  <a:schemeClr val="tx2">
                    <a:lumMod val="25000"/>
                    <a:lumOff val="75000"/>
                  </a:schemeClr>
                </a:solidFill>
              </a:defRPr>
            </a:lvl1pPr>
          </a:lstStyle>
          <a:p>
            <a:pPr lvl="0"/>
            <a:r>
              <a:rPr lang="en-US" noProof="0" dirty="0"/>
              <a:t>Click icon to add picture</a:t>
            </a:r>
          </a:p>
        </p:txBody>
      </p:sp>
      <p:sp>
        <p:nvSpPr>
          <p:cNvPr id="2" name="Title 1"/>
          <p:cNvSpPr>
            <a:spLocks noGrp="1"/>
          </p:cNvSpPr>
          <p:nvPr>
            <p:ph type="ctrTitle"/>
          </p:nvPr>
        </p:nvSpPr>
        <p:spPr>
          <a:xfrm>
            <a:off x="3975159" y="2990850"/>
            <a:ext cx="8038070" cy="876300"/>
          </a:xfrm>
          <a:ln>
            <a:noFill/>
          </a:ln>
        </p:spPr>
        <p:txBody>
          <a:bodyPr/>
          <a:lstStyle>
            <a:lvl1pPr algn="l">
              <a:lnSpc>
                <a:spcPct val="85000"/>
              </a:lnSpc>
              <a:defRPr sz="5800" spc="-50" baseline="0">
                <a:solidFill>
                  <a:schemeClr val="tx2"/>
                </a:solidFill>
              </a:defRPr>
            </a:lvl1pPr>
          </a:lstStyle>
          <a:p>
            <a:r>
              <a:rPr lang="en-US" dirty="0"/>
              <a:t>Click to edit Master title style</a:t>
            </a:r>
          </a:p>
        </p:txBody>
      </p:sp>
      <p:sp>
        <p:nvSpPr>
          <p:cNvPr id="10" name="Text Placeholder 3">
            <a:extLst>
              <a:ext uri="{FF2B5EF4-FFF2-40B4-BE49-F238E27FC236}"/>
            </a:extLst>
          </p:cNvPr>
          <p:cNvSpPr>
            <a:spLocks noGrp="1"/>
          </p:cNvSpPr>
          <p:nvPr>
            <p:ph type="body" sz="quarter" idx="13"/>
          </p:nvPr>
        </p:nvSpPr>
        <p:spPr>
          <a:xfrm>
            <a:off x="4144475" y="4026305"/>
            <a:ext cx="2813033" cy="2446337"/>
          </a:xfrm>
        </p:spPr>
        <p:txBody>
          <a:bodyPr>
            <a:normAutofit/>
          </a:bodyPr>
          <a:lstStyle>
            <a:lvl2pPr marL="0" indent="0" algn="l">
              <a:buNone/>
              <a:defRPr sz="2600"/>
            </a:lvl2pPr>
          </a:lstStyle>
          <a:p>
            <a:pPr lvl="0"/>
            <a:r>
              <a:rPr lang="en-US" dirty="0"/>
              <a:t>Click to edit Master text styles</a:t>
            </a:r>
          </a:p>
        </p:txBody>
      </p:sp>
      <p:sp>
        <p:nvSpPr>
          <p:cNvPr id="11" name="Text Placeholder 3">
            <a:extLst>
              <a:ext uri="{FF2B5EF4-FFF2-40B4-BE49-F238E27FC236}"/>
            </a:extLst>
          </p:cNvPr>
          <p:cNvSpPr>
            <a:spLocks noGrp="1"/>
          </p:cNvSpPr>
          <p:nvPr>
            <p:ph type="body" sz="quarter" idx="14"/>
          </p:nvPr>
        </p:nvSpPr>
        <p:spPr>
          <a:xfrm>
            <a:off x="7235837" y="4026304"/>
            <a:ext cx="2813033" cy="2446337"/>
          </a:xfrm>
        </p:spPr>
        <p:txBody>
          <a:bodyPr>
            <a:normAutofit/>
          </a:bodyPr>
          <a:lstStyle>
            <a:lvl2pPr marL="0" indent="0">
              <a:buNone/>
              <a:defRPr sz="2600"/>
            </a:lvl2pPr>
          </a:lstStyle>
          <a:p>
            <a:pPr lvl="0"/>
            <a:r>
              <a:rPr lang="en-US" dirty="0"/>
              <a:t>Click to edit Master text styles</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_Index Slide">
    <p:bg>
      <p:bgPr>
        <a:solidFill>
          <a:schemeClr val="tx1"/>
        </a:solidFill>
        <a:effectLst/>
      </p:bgPr>
    </p:bg>
    <p:spTree>
      <p:nvGrpSpPr>
        <p:cNvPr id="1" name=""/>
        <p:cNvGrpSpPr/>
        <p:nvPr/>
      </p:nvGrpSpPr>
      <p:grpSpPr>
        <a:xfrm>
          <a:off x="0" y="0"/>
          <a:ext cx="0" cy="0"/>
          <a:chOff x="0" y="0"/>
          <a:chExt cx="0" cy="0"/>
        </a:xfrm>
      </p:grpSpPr>
      <p:sp>
        <p:nvSpPr>
          <p:cNvPr id="4" name="TextBox 42">
            <a:extLst>
              <a:ext uri="{FF2B5EF4-FFF2-40B4-BE49-F238E27FC236}"/>
            </a:extLst>
          </p:cNvPr>
          <p:cNvSpPr txBox="1"/>
          <p:nvPr userDrawn="1"/>
        </p:nvSpPr>
        <p:spPr>
          <a:xfrm>
            <a:off x="9967913" y="6464300"/>
            <a:ext cx="2044700" cy="214313"/>
          </a:xfrm>
          <a:prstGeom prst="rect">
            <a:avLst/>
          </a:prstGeom>
        </p:spPr>
        <p:txBody>
          <a:bodyPr anchor="ctr">
            <a:spAutoFit/>
          </a:bodyPr>
          <a:lstStyle/>
          <a:p>
            <a:pPr fontAlgn="auto">
              <a:spcBef>
                <a:spcPts val="0"/>
              </a:spcBef>
              <a:spcAft>
                <a:spcPts val="0"/>
              </a:spcAft>
              <a:defRPr/>
            </a:pPr>
            <a:r>
              <a:rPr lang="en-US" sz="800" dirty="0">
                <a:solidFill>
                  <a:schemeClr val="bg2"/>
                </a:solidFill>
                <a:latin typeface="+mn-lt"/>
                <a:cs typeface="+mn-cs"/>
              </a:rPr>
              <a:t>DiSC® is a registered trademark of Wiley.</a:t>
            </a:r>
          </a:p>
        </p:txBody>
      </p:sp>
      <p:sp>
        <p:nvSpPr>
          <p:cNvPr id="5" name="TextBox 8">
            <a:extLst>
              <a:ext uri="{FF2B5EF4-FFF2-40B4-BE49-F238E27FC236}"/>
            </a:extLst>
          </p:cNvPr>
          <p:cNvSpPr txBox="1"/>
          <p:nvPr userDrawn="1"/>
        </p:nvSpPr>
        <p:spPr>
          <a:xfrm>
            <a:off x="1096963" y="6464300"/>
            <a:ext cx="896937" cy="214313"/>
          </a:xfrm>
          <a:prstGeom prst="rect">
            <a:avLst/>
          </a:prstGeom>
        </p:spPr>
        <p:txBody>
          <a:bodyPr anchor="ctr">
            <a:spAutoFit/>
          </a:bodyPr>
          <a:lstStyle/>
          <a:p>
            <a:pPr fontAlgn="auto">
              <a:spcBef>
                <a:spcPts val="0"/>
              </a:spcBef>
              <a:spcAft>
                <a:spcPts val="0"/>
              </a:spcAft>
              <a:defRPr/>
            </a:pPr>
            <a:r>
              <a:rPr lang="en-US" sz="800" dirty="0" err="1">
                <a:solidFill>
                  <a:schemeClr val="bg2"/>
                </a:solidFill>
                <a:latin typeface="+mn-lt"/>
                <a:cs typeface="+mn-cs"/>
              </a:rPr>
              <a:t>discprofile.com</a:t>
            </a:r>
            <a:endParaRPr lang="en-US" sz="800" dirty="0">
              <a:solidFill>
                <a:schemeClr val="bg2"/>
              </a:solidFill>
              <a:latin typeface="+mn-lt"/>
              <a:cs typeface="+mn-cs"/>
            </a:endParaRPr>
          </a:p>
        </p:txBody>
      </p:sp>
      <p:pic>
        <p:nvPicPr>
          <p:cNvPr id="6" name="Picture 3" descr="discprofile"/>
          <p:cNvPicPr>
            <a:picLocks noChangeAspect="1"/>
          </p:cNvPicPr>
          <p:nvPr userDrawn="1"/>
        </p:nvPicPr>
        <p:blipFill>
          <a:blip r:embed="rId2"/>
          <a:srcRect/>
          <a:stretch>
            <a:fillRect/>
          </a:stretch>
        </p:blipFill>
        <p:spPr bwMode="auto">
          <a:xfrm>
            <a:off x="174625" y="6221413"/>
            <a:ext cx="787400" cy="517525"/>
          </a:xfrm>
          <a:prstGeom prst="rect">
            <a:avLst/>
          </a:prstGeom>
          <a:noFill/>
          <a:ln w="9525">
            <a:noFill/>
            <a:miter lim="800000"/>
            <a:headEnd/>
            <a:tailEnd/>
          </a:ln>
        </p:spPr>
      </p:pic>
      <p:sp>
        <p:nvSpPr>
          <p:cNvPr id="7" name="Oval 16">
            <a:extLst>
              <a:ext uri="{FF2B5EF4-FFF2-40B4-BE49-F238E27FC236}"/>
            </a:extLst>
          </p:cNvPr>
          <p:cNvSpPr/>
          <p:nvPr userDrawn="1"/>
        </p:nvSpPr>
        <p:spPr>
          <a:xfrm>
            <a:off x="644525" y="1077913"/>
            <a:ext cx="1295400" cy="1263650"/>
          </a:xfrm>
          <a:prstGeom prst="ellipse">
            <a:avLst/>
          </a:prstGeom>
          <a:solidFill>
            <a:srgbClr val="EFEAF4">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Straight Connector 20">
            <a:extLst>
              <a:ext uri="{FF2B5EF4-FFF2-40B4-BE49-F238E27FC236}"/>
            </a:extLst>
          </p:cNvPr>
          <p:cNvCxnSpPr>
            <a:cxnSpLocks/>
            <a:stCxn id="17" idx="4"/>
            <a:endCxn id="25" idx="0"/>
          </p:cNvCxnSpPr>
          <p:nvPr userDrawn="1"/>
        </p:nvCxnSpPr>
        <p:spPr>
          <a:xfrm>
            <a:off x="1292225" y="2341563"/>
            <a:ext cx="0" cy="2805112"/>
          </a:xfrm>
          <a:prstGeom prst="line">
            <a:avLst/>
          </a:prstGeom>
          <a:ln w="25400">
            <a:solidFill>
              <a:srgbClr val="EFEAF4">
                <a:alpha val="7451"/>
              </a:srgbClr>
            </a:solidFill>
          </a:ln>
        </p:spPr>
        <p:style>
          <a:lnRef idx="1">
            <a:schemeClr val="accent1"/>
          </a:lnRef>
          <a:fillRef idx="0">
            <a:schemeClr val="accent1"/>
          </a:fillRef>
          <a:effectRef idx="0">
            <a:schemeClr val="accent1"/>
          </a:effectRef>
          <a:fontRef idx="minor">
            <a:schemeClr val="tx1"/>
          </a:fontRef>
        </p:style>
      </p:cxnSp>
      <p:sp>
        <p:nvSpPr>
          <p:cNvPr id="9" name="Oval 24">
            <a:extLst>
              <a:ext uri="{FF2B5EF4-FFF2-40B4-BE49-F238E27FC236}"/>
            </a:extLst>
          </p:cNvPr>
          <p:cNvSpPr/>
          <p:nvPr userDrawn="1"/>
        </p:nvSpPr>
        <p:spPr>
          <a:xfrm>
            <a:off x="1233488" y="5146675"/>
            <a:ext cx="117475" cy="117475"/>
          </a:xfrm>
          <a:prstGeom prst="ellipse">
            <a:avLst/>
          </a:prstGeom>
          <a:solidFill>
            <a:srgbClr val="EFEAF4">
              <a:alpha val="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TextBox 10">
            <a:extLst>
              <a:ext uri="{FF2B5EF4-FFF2-40B4-BE49-F238E27FC236}"/>
            </a:extLst>
          </p:cNvPr>
          <p:cNvSpPr txBox="1"/>
          <p:nvPr userDrawn="1"/>
        </p:nvSpPr>
        <p:spPr>
          <a:xfrm>
            <a:off x="11537950" y="6232525"/>
            <a:ext cx="412750" cy="246063"/>
          </a:xfrm>
          <a:prstGeom prst="rect">
            <a:avLst/>
          </a:prstGeom>
        </p:spPr>
        <p:txBody>
          <a:bodyPr anchor="ctr">
            <a:spAutoFit/>
          </a:bodyPr>
          <a:lstStyle/>
          <a:p>
            <a:pPr algn="r" fontAlgn="auto">
              <a:spcBef>
                <a:spcPts val="0"/>
              </a:spcBef>
              <a:spcAft>
                <a:spcPts val="0"/>
              </a:spcAft>
              <a:defRPr/>
            </a:pPr>
            <a:r>
              <a:rPr lang="en-US" sz="1000" dirty="0">
                <a:solidFill>
                  <a:schemeClr val="bg2"/>
                </a:solidFill>
                <a:latin typeface="+mn-lt"/>
                <a:cs typeface="+mn-cs"/>
              </a:rPr>
              <a:t>p</a:t>
            </a:r>
            <a:fld id="{52E0DD19-ABE0-4676-91A3-FF444B29FBF2}" type="slidenum">
              <a:rPr lang="en-US" sz="1000">
                <a:solidFill>
                  <a:schemeClr val="bg2"/>
                </a:solidFill>
                <a:latin typeface="+mn-lt"/>
                <a:cs typeface="+mn-cs"/>
              </a:rPr>
              <a:pPr algn="r" fontAlgn="auto">
                <a:spcBef>
                  <a:spcPts val="0"/>
                </a:spcBef>
                <a:spcAft>
                  <a:spcPts val="0"/>
                </a:spcAft>
                <a:defRPr/>
              </a:pPr>
              <a:t>‹#›</a:t>
            </a:fld>
            <a:endParaRPr lang="en-US" sz="1000" dirty="0" err="1">
              <a:solidFill>
                <a:schemeClr val="bg2"/>
              </a:solidFill>
              <a:latin typeface="+mn-lt"/>
              <a:cs typeface="+mn-cs"/>
            </a:endParaRPr>
          </a:p>
        </p:txBody>
      </p:sp>
      <p:sp>
        <p:nvSpPr>
          <p:cNvPr id="2" name="Title 1"/>
          <p:cNvSpPr>
            <a:spLocks noGrp="1"/>
          </p:cNvSpPr>
          <p:nvPr>
            <p:ph type="ctrTitle"/>
          </p:nvPr>
        </p:nvSpPr>
        <p:spPr>
          <a:xfrm>
            <a:off x="1233700" y="1760810"/>
            <a:ext cx="8168269" cy="876300"/>
          </a:xfrm>
          <a:ln>
            <a:noFill/>
          </a:ln>
        </p:spPr>
        <p:txBody>
          <a:bodyPr/>
          <a:lstStyle>
            <a:lvl1pPr algn="l">
              <a:lnSpc>
                <a:spcPct val="85000"/>
              </a:lnSpc>
              <a:defRPr sz="5800" spc="-50" baseline="0">
                <a:solidFill>
                  <a:schemeClr val="bg2"/>
                </a:solidFill>
              </a:defRPr>
            </a:lvl1pPr>
          </a:lstStyle>
          <a:p>
            <a:r>
              <a:rPr lang="en-US" dirty="0"/>
              <a:t>Click to edit Master title style</a:t>
            </a:r>
          </a:p>
        </p:txBody>
      </p:sp>
      <p:sp>
        <p:nvSpPr>
          <p:cNvPr id="14" name="Text Placeholder 13">
            <a:extLst>
              <a:ext uri="{FF2B5EF4-FFF2-40B4-BE49-F238E27FC236}"/>
            </a:extLst>
          </p:cNvPr>
          <p:cNvSpPr>
            <a:spLocks noGrp="1"/>
          </p:cNvSpPr>
          <p:nvPr>
            <p:ph type="body" sz="quarter" idx="10"/>
          </p:nvPr>
        </p:nvSpPr>
        <p:spPr>
          <a:xfrm>
            <a:off x="1659253" y="2843953"/>
            <a:ext cx="3562350" cy="2517775"/>
          </a:xfrm>
        </p:spPr>
        <p:txBody>
          <a:bodyPr/>
          <a:lstStyle>
            <a:lvl1pPr marL="0" indent="0">
              <a:lnSpc>
                <a:spcPct val="70000"/>
              </a:lnSpc>
              <a:buNone/>
              <a:defRPr sz="2400">
                <a:solidFill>
                  <a:schemeClr val="bg2"/>
                </a:solidFill>
              </a:defRPr>
            </a:lvl1pPr>
            <a:lvl2pPr marL="201168" indent="0">
              <a:buNone/>
              <a:defRPr/>
            </a:lvl2pPr>
          </a:lstStyle>
          <a:p>
            <a:pPr lvl="0"/>
            <a:r>
              <a:rPr lang="en-US" dirty="0"/>
              <a:t>Click to edit Master text styles</a:t>
            </a:r>
          </a:p>
          <a:p>
            <a:pPr lvl="1"/>
            <a:r>
              <a:rPr lang="en-US" dirty="0"/>
              <a:t>Second level</a:t>
            </a:r>
          </a:p>
          <a:p>
            <a:pPr lvl="2"/>
            <a:r>
              <a:rPr lang="en-US" dirty="0"/>
              <a:t>Third level</a:t>
            </a:r>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_Title">
    <p:bg>
      <p:bgPr>
        <a:solidFill>
          <a:schemeClr val="bg1"/>
        </a:solidFill>
        <a:effectLst/>
      </p:bgPr>
    </p:bg>
    <p:spTree>
      <p:nvGrpSpPr>
        <p:cNvPr id="1" name=""/>
        <p:cNvGrpSpPr/>
        <p:nvPr/>
      </p:nvGrpSpPr>
      <p:grpSpPr>
        <a:xfrm>
          <a:off x="0" y="0"/>
          <a:ext cx="0" cy="0"/>
          <a:chOff x="0" y="0"/>
          <a:chExt cx="0" cy="0"/>
        </a:xfrm>
      </p:grpSpPr>
      <p:pic>
        <p:nvPicPr>
          <p:cNvPr id="3" name="Picture 30"/>
          <p:cNvPicPr>
            <a:picLocks noChangeAspect="1"/>
          </p:cNvPicPr>
          <p:nvPr userDrawn="1"/>
        </p:nvPicPr>
        <p:blipFill>
          <a:blip r:embed="rId2"/>
          <a:srcRect/>
          <a:stretch>
            <a:fillRect/>
          </a:stretch>
        </p:blipFill>
        <p:spPr bwMode="auto">
          <a:xfrm>
            <a:off x="595313" y="1854200"/>
            <a:ext cx="88900" cy="4203700"/>
          </a:xfrm>
          <a:prstGeom prst="rect">
            <a:avLst/>
          </a:prstGeom>
          <a:noFill/>
          <a:ln w="9525">
            <a:noFill/>
            <a:miter lim="800000"/>
            <a:headEnd/>
            <a:tailEnd/>
          </a:ln>
        </p:spPr>
      </p:pic>
      <p:pic>
        <p:nvPicPr>
          <p:cNvPr id="4" name="Picture 29"/>
          <p:cNvPicPr>
            <a:picLocks noChangeAspect="1"/>
          </p:cNvPicPr>
          <p:nvPr userDrawn="1"/>
        </p:nvPicPr>
        <p:blipFill>
          <a:blip r:embed="rId3"/>
          <a:srcRect/>
          <a:stretch>
            <a:fillRect/>
          </a:stretch>
        </p:blipFill>
        <p:spPr bwMode="auto">
          <a:xfrm>
            <a:off x="-492125" y="112713"/>
            <a:ext cx="2173288" cy="2173287"/>
          </a:xfrm>
          <a:prstGeom prst="rect">
            <a:avLst/>
          </a:prstGeom>
          <a:noFill/>
          <a:ln w="9525">
            <a:noFill/>
            <a:miter lim="800000"/>
            <a:headEnd/>
            <a:tailEnd/>
          </a:ln>
        </p:spPr>
      </p:pic>
      <p:sp>
        <p:nvSpPr>
          <p:cNvPr id="16" name="Title 15"/>
          <p:cNvSpPr>
            <a:spLocks noGrp="1"/>
          </p:cNvSpPr>
          <p:nvPr>
            <p:ph type="title"/>
          </p:nvPr>
        </p:nvSpPr>
        <p:spPr>
          <a:xfrm>
            <a:off x="594691" y="812871"/>
            <a:ext cx="9857847" cy="800701"/>
          </a:xfrm>
        </p:spPr>
        <p:txBody>
          <a:bodyPr/>
          <a:lstStyle>
            <a:lvl1pPr>
              <a:defRPr sz="4400"/>
            </a:lvl1p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_Title and Content">
    <p:bg>
      <p:bgPr>
        <a:solidFill>
          <a:schemeClr val="bg1"/>
        </a:solidFill>
        <a:effectLst/>
      </p:bgPr>
    </p:bg>
    <p:spTree>
      <p:nvGrpSpPr>
        <p:cNvPr id="1" name=""/>
        <p:cNvGrpSpPr/>
        <p:nvPr/>
      </p:nvGrpSpPr>
      <p:grpSpPr>
        <a:xfrm>
          <a:off x="0" y="0"/>
          <a:ext cx="0" cy="0"/>
          <a:chOff x="0" y="0"/>
          <a:chExt cx="0" cy="0"/>
        </a:xfrm>
      </p:grpSpPr>
      <p:pic>
        <p:nvPicPr>
          <p:cNvPr id="4" name="Picture 30"/>
          <p:cNvPicPr>
            <a:picLocks noChangeAspect="1"/>
          </p:cNvPicPr>
          <p:nvPr userDrawn="1"/>
        </p:nvPicPr>
        <p:blipFill>
          <a:blip r:embed="rId2"/>
          <a:srcRect/>
          <a:stretch>
            <a:fillRect/>
          </a:stretch>
        </p:blipFill>
        <p:spPr bwMode="auto">
          <a:xfrm>
            <a:off x="595313" y="1854200"/>
            <a:ext cx="88900" cy="4203700"/>
          </a:xfrm>
          <a:prstGeom prst="rect">
            <a:avLst/>
          </a:prstGeom>
          <a:noFill/>
          <a:ln w="9525">
            <a:noFill/>
            <a:miter lim="800000"/>
            <a:headEnd/>
            <a:tailEnd/>
          </a:ln>
        </p:spPr>
      </p:pic>
      <p:pic>
        <p:nvPicPr>
          <p:cNvPr id="5" name="Picture 29"/>
          <p:cNvPicPr>
            <a:picLocks noChangeAspect="1"/>
          </p:cNvPicPr>
          <p:nvPr userDrawn="1"/>
        </p:nvPicPr>
        <p:blipFill>
          <a:blip r:embed="rId3"/>
          <a:srcRect/>
          <a:stretch>
            <a:fillRect/>
          </a:stretch>
        </p:blipFill>
        <p:spPr bwMode="auto">
          <a:xfrm>
            <a:off x="-492125" y="112713"/>
            <a:ext cx="2173288" cy="2173287"/>
          </a:xfrm>
          <a:prstGeom prst="rect">
            <a:avLst/>
          </a:prstGeom>
          <a:noFill/>
          <a:ln w="9525">
            <a:noFill/>
            <a:miter lim="800000"/>
            <a:headEnd/>
            <a:tailEnd/>
          </a:ln>
        </p:spPr>
      </p:pic>
      <p:sp>
        <p:nvSpPr>
          <p:cNvPr id="16" name="Title 15"/>
          <p:cNvSpPr>
            <a:spLocks noGrp="1"/>
          </p:cNvSpPr>
          <p:nvPr>
            <p:ph type="title"/>
          </p:nvPr>
        </p:nvSpPr>
        <p:spPr>
          <a:xfrm>
            <a:off x="594691" y="812871"/>
            <a:ext cx="9857847" cy="800701"/>
          </a:xfrm>
        </p:spPr>
        <p:txBody>
          <a:bodyPr/>
          <a:lstStyle>
            <a:lvl1pPr>
              <a:defRPr sz="4400"/>
            </a:lvl1pPr>
          </a:lstStyle>
          <a:p>
            <a:r>
              <a:rPr lang="en-US"/>
              <a:t>Click to edit Master title style</a:t>
            </a:r>
            <a:endParaRPr lang="en-US" dirty="0"/>
          </a:p>
        </p:txBody>
      </p:sp>
      <p:sp>
        <p:nvSpPr>
          <p:cNvPr id="3" name="Text Placeholder 2">
            <a:extLst>
              <a:ext uri="{FF2B5EF4-FFF2-40B4-BE49-F238E27FC236}"/>
            </a:extLst>
          </p:cNvPr>
          <p:cNvSpPr>
            <a:spLocks noGrp="1"/>
          </p:cNvSpPr>
          <p:nvPr>
            <p:ph type="body" sz="quarter" idx="10"/>
          </p:nvPr>
        </p:nvSpPr>
        <p:spPr>
          <a:xfrm>
            <a:off x="1256981" y="2187060"/>
            <a:ext cx="6653213" cy="3454487"/>
          </a:xfrm>
        </p:spPr>
        <p:txBody>
          <a:bodyPr/>
          <a:lstStyle/>
          <a:p>
            <a:pPr lvl="0"/>
            <a:r>
              <a:rPr lang="en-US"/>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yled_Title and Content with Image">
    <p:bg>
      <p:bgPr>
        <a:solidFill>
          <a:schemeClr val="bg1"/>
        </a:solidFill>
        <a:effectLst/>
      </p:bgPr>
    </p:bg>
    <p:spTree>
      <p:nvGrpSpPr>
        <p:cNvPr id="1" name=""/>
        <p:cNvGrpSpPr/>
        <p:nvPr/>
      </p:nvGrpSpPr>
      <p:grpSpPr>
        <a:xfrm>
          <a:off x="0" y="0"/>
          <a:ext cx="0" cy="0"/>
          <a:chOff x="0" y="0"/>
          <a:chExt cx="0" cy="0"/>
        </a:xfrm>
      </p:grpSpPr>
      <p:pic>
        <p:nvPicPr>
          <p:cNvPr id="6" name="Picture 30"/>
          <p:cNvPicPr>
            <a:picLocks noChangeAspect="1"/>
          </p:cNvPicPr>
          <p:nvPr userDrawn="1"/>
        </p:nvPicPr>
        <p:blipFill>
          <a:blip r:embed="rId2"/>
          <a:srcRect/>
          <a:stretch>
            <a:fillRect/>
          </a:stretch>
        </p:blipFill>
        <p:spPr bwMode="auto">
          <a:xfrm>
            <a:off x="595313" y="1854200"/>
            <a:ext cx="88900" cy="4203700"/>
          </a:xfrm>
          <a:prstGeom prst="rect">
            <a:avLst/>
          </a:prstGeom>
          <a:noFill/>
          <a:ln w="9525">
            <a:noFill/>
            <a:miter lim="800000"/>
            <a:headEnd/>
            <a:tailEnd/>
          </a:ln>
        </p:spPr>
      </p:pic>
      <p:pic>
        <p:nvPicPr>
          <p:cNvPr id="7" name="Picture 29"/>
          <p:cNvPicPr>
            <a:picLocks noChangeAspect="1"/>
          </p:cNvPicPr>
          <p:nvPr userDrawn="1"/>
        </p:nvPicPr>
        <p:blipFill>
          <a:blip r:embed="rId3"/>
          <a:srcRect/>
          <a:stretch>
            <a:fillRect/>
          </a:stretch>
        </p:blipFill>
        <p:spPr bwMode="auto">
          <a:xfrm>
            <a:off x="-492125" y="112713"/>
            <a:ext cx="2173288" cy="2173287"/>
          </a:xfrm>
          <a:prstGeom prst="rect">
            <a:avLst/>
          </a:prstGeom>
          <a:noFill/>
          <a:ln w="9525">
            <a:noFill/>
            <a:miter lim="800000"/>
            <a:headEnd/>
            <a:tailEnd/>
          </a:ln>
        </p:spPr>
      </p:pic>
      <p:sp>
        <p:nvSpPr>
          <p:cNvPr id="16" name="Title 15"/>
          <p:cNvSpPr>
            <a:spLocks noGrp="1"/>
          </p:cNvSpPr>
          <p:nvPr>
            <p:ph type="title"/>
          </p:nvPr>
        </p:nvSpPr>
        <p:spPr>
          <a:xfrm>
            <a:off x="594691" y="812871"/>
            <a:ext cx="9857847" cy="800701"/>
          </a:xfrm>
        </p:spPr>
        <p:txBody>
          <a:bodyPr/>
          <a:lstStyle>
            <a:lvl1pPr>
              <a:defRPr sz="4400"/>
            </a:lvl1pPr>
          </a:lstStyle>
          <a:p>
            <a:r>
              <a:rPr lang="en-US"/>
              <a:t>Click to edit Master title style</a:t>
            </a:r>
            <a:endParaRPr lang="en-US" dirty="0"/>
          </a:p>
        </p:txBody>
      </p:sp>
      <p:sp>
        <p:nvSpPr>
          <p:cNvPr id="3" name="Text Placeholder 2">
            <a:extLst>
              <a:ext uri="{FF2B5EF4-FFF2-40B4-BE49-F238E27FC236}"/>
            </a:extLst>
          </p:cNvPr>
          <p:cNvSpPr>
            <a:spLocks noGrp="1"/>
          </p:cNvSpPr>
          <p:nvPr>
            <p:ph type="body" sz="quarter" idx="10"/>
          </p:nvPr>
        </p:nvSpPr>
        <p:spPr>
          <a:xfrm>
            <a:off x="1327320" y="2286000"/>
            <a:ext cx="6653213" cy="3454487"/>
          </a:xfrm>
        </p:spPr>
        <p:txBody>
          <a:bodyPr/>
          <a:lstStyle>
            <a:lvl1pPr marL="0" indent="0">
              <a:buNone/>
              <a:defRPr/>
            </a:lvl1pPr>
          </a:lstStyle>
          <a:p>
            <a:pPr lvl="0"/>
            <a:r>
              <a:rPr lang="en-US"/>
              <a:t>Click to edit Master text styles</a:t>
            </a:r>
          </a:p>
        </p:txBody>
      </p:sp>
      <p:sp>
        <p:nvSpPr>
          <p:cNvPr id="5" name="Picture Placeholder 4">
            <a:extLst>
              <a:ext uri="{FF2B5EF4-FFF2-40B4-BE49-F238E27FC236}"/>
            </a:extLst>
          </p:cNvPr>
          <p:cNvSpPr>
            <a:spLocks noGrp="1"/>
          </p:cNvSpPr>
          <p:nvPr>
            <p:ph type="pic" sz="quarter" idx="11"/>
          </p:nvPr>
        </p:nvSpPr>
        <p:spPr>
          <a:xfrm>
            <a:off x="8457883" y="2286000"/>
            <a:ext cx="3235325" cy="3454400"/>
          </a:xfrm>
        </p:spPr>
        <p:txBody>
          <a:bodyPr rtlCol="0">
            <a:normAutofit/>
          </a:bodyPr>
          <a:lstStyle>
            <a:lvl1pPr marL="0" indent="0" algn="ctr">
              <a:buNone/>
              <a:defRPr/>
            </a:lvl1pPr>
          </a:lstStyle>
          <a:p>
            <a:pPr lvl="0"/>
            <a:r>
              <a:rPr lang="en-US" noProof="0" dirty="0"/>
              <a:t>Click icon to add picture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_quote">
    <p:bg>
      <p:bgPr>
        <a:solidFill>
          <a:schemeClr val="bg1"/>
        </a:solidFill>
        <a:effectLst/>
      </p:bgPr>
    </p:bg>
    <p:spTree>
      <p:nvGrpSpPr>
        <p:cNvPr id="1" name=""/>
        <p:cNvGrpSpPr/>
        <p:nvPr/>
      </p:nvGrpSpPr>
      <p:grpSpPr>
        <a:xfrm>
          <a:off x="0" y="0"/>
          <a:ext cx="0" cy="0"/>
          <a:chOff x="0" y="0"/>
          <a:chExt cx="0" cy="0"/>
        </a:xfrm>
      </p:grpSpPr>
      <p:pic>
        <p:nvPicPr>
          <p:cNvPr id="5" name="Picture 30"/>
          <p:cNvPicPr>
            <a:picLocks noChangeAspect="1"/>
          </p:cNvPicPr>
          <p:nvPr userDrawn="1"/>
        </p:nvPicPr>
        <p:blipFill>
          <a:blip r:embed="rId2"/>
          <a:srcRect/>
          <a:stretch>
            <a:fillRect/>
          </a:stretch>
        </p:blipFill>
        <p:spPr bwMode="auto">
          <a:xfrm>
            <a:off x="595313" y="1854200"/>
            <a:ext cx="88900" cy="4203700"/>
          </a:xfrm>
          <a:prstGeom prst="rect">
            <a:avLst/>
          </a:prstGeom>
          <a:noFill/>
          <a:ln w="9525">
            <a:noFill/>
            <a:miter lim="800000"/>
            <a:headEnd/>
            <a:tailEnd/>
          </a:ln>
        </p:spPr>
      </p:pic>
      <p:pic>
        <p:nvPicPr>
          <p:cNvPr id="6" name="Picture 29"/>
          <p:cNvPicPr>
            <a:picLocks noChangeAspect="1"/>
          </p:cNvPicPr>
          <p:nvPr userDrawn="1"/>
        </p:nvPicPr>
        <p:blipFill>
          <a:blip r:embed="rId3"/>
          <a:srcRect/>
          <a:stretch>
            <a:fillRect/>
          </a:stretch>
        </p:blipFill>
        <p:spPr bwMode="auto">
          <a:xfrm>
            <a:off x="-492125" y="112713"/>
            <a:ext cx="2173288" cy="2173287"/>
          </a:xfrm>
          <a:prstGeom prst="rect">
            <a:avLst/>
          </a:prstGeom>
          <a:noFill/>
          <a:ln w="9525">
            <a:noFill/>
            <a:miter lim="800000"/>
            <a:headEnd/>
            <a:tailEnd/>
          </a:ln>
        </p:spPr>
      </p:pic>
      <p:pic>
        <p:nvPicPr>
          <p:cNvPr id="7" name="Picture 5"/>
          <p:cNvPicPr>
            <a:picLocks noChangeAspect="1"/>
          </p:cNvPicPr>
          <p:nvPr userDrawn="1"/>
        </p:nvPicPr>
        <p:blipFill>
          <a:blip r:embed="rId4"/>
          <a:srcRect/>
          <a:stretch>
            <a:fillRect/>
          </a:stretch>
        </p:blipFill>
        <p:spPr bwMode="auto">
          <a:xfrm>
            <a:off x="141288" y="690563"/>
            <a:ext cx="977900" cy="927100"/>
          </a:xfrm>
          <a:prstGeom prst="rect">
            <a:avLst/>
          </a:prstGeom>
          <a:noFill/>
          <a:ln w="9525">
            <a:noFill/>
            <a:miter lim="800000"/>
            <a:headEnd/>
            <a:tailEnd/>
          </a:ln>
        </p:spPr>
      </p:pic>
      <p:sp>
        <p:nvSpPr>
          <p:cNvPr id="4" name="Text Placeholder 3"/>
          <p:cNvSpPr>
            <a:spLocks noGrp="1"/>
          </p:cNvSpPr>
          <p:nvPr>
            <p:ph type="body" sz="quarter" idx="13"/>
          </p:nvPr>
        </p:nvSpPr>
        <p:spPr>
          <a:xfrm>
            <a:off x="1118623" y="2286000"/>
            <a:ext cx="10285251" cy="2555639"/>
          </a:xfrm>
        </p:spPr>
        <p:txBody>
          <a:bodyPr anchor="ctr">
            <a:normAutofit/>
          </a:bodyPr>
          <a:lstStyle>
            <a:lvl1pPr marL="0" indent="0">
              <a:buNone/>
              <a:defRPr sz="5800">
                <a:solidFill>
                  <a:schemeClr val="tx1"/>
                </a:solidFill>
                <a:latin typeface="+mj-lt"/>
              </a:defRPr>
            </a:lvl1pPr>
          </a:lstStyle>
          <a:p>
            <a:pPr lvl="0"/>
            <a:r>
              <a:rPr lang="en-US" dirty="0"/>
              <a:t>Click to edit Master text styles</a:t>
            </a:r>
          </a:p>
        </p:txBody>
      </p:sp>
      <p:sp>
        <p:nvSpPr>
          <p:cNvPr id="10" name="Text Placeholder 9">
            <a:extLst>
              <a:ext uri="{FF2B5EF4-FFF2-40B4-BE49-F238E27FC236}"/>
            </a:extLst>
          </p:cNvPr>
          <p:cNvSpPr>
            <a:spLocks noGrp="1"/>
          </p:cNvSpPr>
          <p:nvPr>
            <p:ph type="body" sz="quarter" idx="14"/>
          </p:nvPr>
        </p:nvSpPr>
        <p:spPr>
          <a:xfrm>
            <a:off x="1118623" y="5214885"/>
            <a:ext cx="5159375" cy="421964"/>
          </a:xfrm>
        </p:spPr>
        <p:txBody>
          <a:bodyPr>
            <a:normAutofit/>
          </a:bodyPr>
          <a:lstStyle>
            <a:lvl1pPr marL="342900" indent="-342900">
              <a:buClr>
                <a:srgbClr val="929292"/>
              </a:buClr>
              <a:buSzPct val="65000"/>
              <a:buFont typeface="Apple Color Emoji" pitchFamily="2" charset="0"/>
              <a:buChar char="➖"/>
              <a:defRPr sz="2000">
                <a:solidFill>
                  <a:schemeClr val="tx1">
                    <a:alpha val="80000"/>
                  </a:schemeClr>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_Title and Three Photos">
    <p:bg>
      <p:bgPr>
        <a:solidFill>
          <a:schemeClr val="bg1"/>
        </a:solidFill>
        <a:effectLst/>
      </p:bgPr>
    </p:bg>
    <p:spTree>
      <p:nvGrpSpPr>
        <p:cNvPr id="1" name=""/>
        <p:cNvGrpSpPr/>
        <p:nvPr/>
      </p:nvGrpSpPr>
      <p:grpSpPr>
        <a:xfrm>
          <a:off x="0" y="0"/>
          <a:ext cx="0" cy="0"/>
          <a:chOff x="0" y="0"/>
          <a:chExt cx="0" cy="0"/>
        </a:xfrm>
      </p:grpSpPr>
      <p:pic>
        <p:nvPicPr>
          <p:cNvPr id="10" name="Picture 30"/>
          <p:cNvPicPr>
            <a:picLocks noChangeAspect="1"/>
          </p:cNvPicPr>
          <p:nvPr userDrawn="1"/>
        </p:nvPicPr>
        <p:blipFill>
          <a:blip r:embed="rId2"/>
          <a:srcRect/>
          <a:stretch>
            <a:fillRect/>
          </a:stretch>
        </p:blipFill>
        <p:spPr bwMode="auto">
          <a:xfrm>
            <a:off x="595313" y="1854200"/>
            <a:ext cx="88900" cy="4203700"/>
          </a:xfrm>
          <a:prstGeom prst="rect">
            <a:avLst/>
          </a:prstGeom>
          <a:noFill/>
          <a:ln w="9525">
            <a:noFill/>
            <a:miter lim="800000"/>
            <a:headEnd/>
            <a:tailEnd/>
          </a:ln>
        </p:spPr>
      </p:pic>
      <p:pic>
        <p:nvPicPr>
          <p:cNvPr id="11" name="Picture 29"/>
          <p:cNvPicPr>
            <a:picLocks noChangeAspect="1"/>
          </p:cNvPicPr>
          <p:nvPr userDrawn="1"/>
        </p:nvPicPr>
        <p:blipFill>
          <a:blip r:embed="rId3"/>
          <a:srcRect/>
          <a:stretch>
            <a:fillRect/>
          </a:stretch>
        </p:blipFill>
        <p:spPr bwMode="auto">
          <a:xfrm>
            <a:off x="-492125" y="112713"/>
            <a:ext cx="2173288" cy="2173287"/>
          </a:xfrm>
          <a:prstGeom prst="rect">
            <a:avLst/>
          </a:prstGeom>
          <a:noFill/>
          <a:ln w="9525">
            <a:noFill/>
            <a:miter lim="800000"/>
            <a:headEnd/>
            <a:tailEnd/>
          </a:ln>
        </p:spPr>
      </p:pic>
      <p:sp>
        <p:nvSpPr>
          <p:cNvPr id="16" name="Title 15"/>
          <p:cNvSpPr>
            <a:spLocks noGrp="1"/>
          </p:cNvSpPr>
          <p:nvPr>
            <p:ph type="title"/>
          </p:nvPr>
        </p:nvSpPr>
        <p:spPr>
          <a:xfrm>
            <a:off x="594691" y="812871"/>
            <a:ext cx="9857847" cy="800701"/>
          </a:xfrm>
        </p:spPr>
        <p:txBody>
          <a:bodyPr/>
          <a:lstStyle>
            <a:lvl1pPr>
              <a:defRPr sz="4400"/>
            </a:lvl1pPr>
          </a:lstStyle>
          <a:p>
            <a:r>
              <a:rPr lang="en-US"/>
              <a:t>Click to edit Master title style</a:t>
            </a:r>
            <a:endParaRPr lang="en-US" dirty="0"/>
          </a:p>
        </p:txBody>
      </p:sp>
      <p:sp>
        <p:nvSpPr>
          <p:cNvPr id="20" name="Picture Placeholder 19">
            <a:extLst>
              <a:ext uri="{FF2B5EF4-FFF2-40B4-BE49-F238E27FC236}"/>
            </a:extLst>
          </p:cNvPr>
          <p:cNvSpPr>
            <a:spLocks noGrp="1"/>
          </p:cNvSpPr>
          <p:nvPr>
            <p:ph type="pic" sz="quarter" idx="10"/>
          </p:nvPr>
        </p:nvSpPr>
        <p:spPr>
          <a:xfrm>
            <a:off x="1269414" y="1854927"/>
            <a:ext cx="2940050" cy="2940049"/>
          </a:xfrm>
          <a:custGeom>
            <a:avLst/>
            <a:gdLst>
              <a:gd name="connsiteX0" fmla="*/ 1470025 w 2940050"/>
              <a:gd name="connsiteY0" fmla="*/ 0 h 2940049"/>
              <a:gd name="connsiteX1" fmla="*/ 2940050 w 2940050"/>
              <a:gd name="connsiteY1" fmla="*/ 1470025 h 2940049"/>
              <a:gd name="connsiteX2" fmla="*/ 1620327 w 2940050"/>
              <a:gd name="connsiteY2" fmla="*/ 2932461 h 2940049"/>
              <a:gd name="connsiteX3" fmla="*/ 1470045 w 2940050"/>
              <a:gd name="connsiteY3" fmla="*/ 2940049 h 2940049"/>
              <a:gd name="connsiteX4" fmla="*/ 1470005 w 2940050"/>
              <a:gd name="connsiteY4" fmla="*/ 2940049 h 2940049"/>
              <a:gd name="connsiteX5" fmla="*/ 1319724 w 2940050"/>
              <a:gd name="connsiteY5" fmla="*/ 2932461 h 2940049"/>
              <a:gd name="connsiteX6" fmla="*/ 0 w 2940050"/>
              <a:gd name="connsiteY6" fmla="*/ 1470025 h 2940049"/>
              <a:gd name="connsiteX7" fmla="*/ 1470025 w 2940050"/>
              <a:gd name="connsiteY7" fmla="*/ 0 h 294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40050" h="2940049">
                <a:moveTo>
                  <a:pt x="1470025" y="0"/>
                </a:moveTo>
                <a:cubicBezTo>
                  <a:pt x="2281897" y="0"/>
                  <a:pt x="2940050" y="658153"/>
                  <a:pt x="2940050" y="1470025"/>
                </a:cubicBezTo>
                <a:cubicBezTo>
                  <a:pt x="2940050" y="2231155"/>
                  <a:pt x="2361595" y="2857181"/>
                  <a:pt x="1620327" y="2932461"/>
                </a:cubicBezTo>
                <a:lnTo>
                  <a:pt x="1470045" y="2940049"/>
                </a:lnTo>
                <a:lnTo>
                  <a:pt x="1470005" y="2940049"/>
                </a:lnTo>
                <a:lnTo>
                  <a:pt x="1319724" y="2932461"/>
                </a:lnTo>
                <a:cubicBezTo>
                  <a:pt x="578455" y="2857181"/>
                  <a:pt x="0" y="2231155"/>
                  <a:pt x="0" y="1470025"/>
                </a:cubicBezTo>
                <a:cubicBezTo>
                  <a:pt x="0" y="658153"/>
                  <a:pt x="658153" y="0"/>
                  <a:pt x="1470025" y="0"/>
                </a:cubicBezTo>
                <a:close/>
              </a:path>
            </a:pathLst>
          </a:custGeom>
        </p:spPr>
        <p:txBody>
          <a:bodyPr bIns="914400" rtlCol="0" anchor="ctr">
            <a:noAutofit/>
          </a:bodyPr>
          <a:lstStyle>
            <a:lvl1pPr marL="0" indent="0" algn="ctr">
              <a:buNone/>
              <a:defRPr sz="2400"/>
            </a:lvl1pPr>
          </a:lstStyle>
          <a:p>
            <a:pPr lvl="0"/>
            <a:r>
              <a:rPr lang="en-US" noProof="0" dirty="0"/>
              <a:t>Click icon to add picture</a:t>
            </a:r>
          </a:p>
        </p:txBody>
      </p:sp>
      <p:sp>
        <p:nvSpPr>
          <p:cNvPr id="21" name="Picture Placeholder 20">
            <a:extLst>
              <a:ext uri="{FF2B5EF4-FFF2-40B4-BE49-F238E27FC236}"/>
            </a:extLst>
          </p:cNvPr>
          <p:cNvSpPr>
            <a:spLocks noGrp="1"/>
          </p:cNvSpPr>
          <p:nvPr>
            <p:ph type="pic" sz="quarter" idx="11"/>
          </p:nvPr>
        </p:nvSpPr>
        <p:spPr>
          <a:xfrm>
            <a:off x="4597017" y="1883075"/>
            <a:ext cx="2940050" cy="2940049"/>
          </a:xfrm>
          <a:custGeom>
            <a:avLst/>
            <a:gdLst>
              <a:gd name="connsiteX0" fmla="*/ 1470025 w 2940050"/>
              <a:gd name="connsiteY0" fmla="*/ 0 h 2940049"/>
              <a:gd name="connsiteX1" fmla="*/ 2940050 w 2940050"/>
              <a:gd name="connsiteY1" fmla="*/ 1470025 h 2940049"/>
              <a:gd name="connsiteX2" fmla="*/ 1620327 w 2940050"/>
              <a:gd name="connsiteY2" fmla="*/ 2932461 h 2940049"/>
              <a:gd name="connsiteX3" fmla="*/ 1470045 w 2940050"/>
              <a:gd name="connsiteY3" fmla="*/ 2940049 h 2940049"/>
              <a:gd name="connsiteX4" fmla="*/ 1470005 w 2940050"/>
              <a:gd name="connsiteY4" fmla="*/ 2940049 h 2940049"/>
              <a:gd name="connsiteX5" fmla="*/ 1319724 w 2940050"/>
              <a:gd name="connsiteY5" fmla="*/ 2932461 h 2940049"/>
              <a:gd name="connsiteX6" fmla="*/ 0 w 2940050"/>
              <a:gd name="connsiteY6" fmla="*/ 1470025 h 2940049"/>
              <a:gd name="connsiteX7" fmla="*/ 1470025 w 2940050"/>
              <a:gd name="connsiteY7" fmla="*/ 0 h 294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40050" h="2940049">
                <a:moveTo>
                  <a:pt x="1470025" y="0"/>
                </a:moveTo>
                <a:cubicBezTo>
                  <a:pt x="2281897" y="0"/>
                  <a:pt x="2940050" y="658153"/>
                  <a:pt x="2940050" y="1470025"/>
                </a:cubicBezTo>
                <a:cubicBezTo>
                  <a:pt x="2940050" y="2231155"/>
                  <a:pt x="2361595" y="2857181"/>
                  <a:pt x="1620327" y="2932461"/>
                </a:cubicBezTo>
                <a:lnTo>
                  <a:pt x="1470045" y="2940049"/>
                </a:lnTo>
                <a:lnTo>
                  <a:pt x="1470005" y="2940049"/>
                </a:lnTo>
                <a:lnTo>
                  <a:pt x="1319724" y="2932461"/>
                </a:lnTo>
                <a:cubicBezTo>
                  <a:pt x="578455" y="2857181"/>
                  <a:pt x="0" y="2231155"/>
                  <a:pt x="0" y="1470025"/>
                </a:cubicBezTo>
                <a:cubicBezTo>
                  <a:pt x="0" y="658153"/>
                  <a:pt x="658153" y="0"/>
                  <a:pt x="1470025" y="0"/>
                </a:cubicBezTo>
                <a:close/>
              </a:path>
            </a:pathLst>
          </a:custGeom>
        </p:spPr>
        <p:txBody>
          <a:bodyPr bIns="914400" rtlCol="0" anchor="ctr">
            <a:noAutofit/>
          </a:bodyPr>
          <a:lstStyle>
            <a:lvl1pPr marL="0" indent="0" algn="ctr">
              <a:buNone/>
              <a:defRPr sz="2400"/>
            </a:lvl1pPr>
          </a:lstStyle>
          <a:p>
            <a:pPr lvl="0"/>
            <a:r>
              <a:rPr lang="en-US" noProof="0" dirty="0"/>
              <a:t>Click icon to add picture</a:t>
            </a:r>
          </a:p>
        </p:txBody>
      </p:sp>
      <p:sp>
        <p:nvSpPr>
          <p:cNvPr id="22" name="Picture Placeholder 21">
            <a:extLst>
              <a:ext uri="{FF2B5EF4-FFF2-40B4-BE49-F238E27FC236}"/>
            </a:extLst>
          </p:cNvPr>
          <p:cNvSpPr>
            <a:spLocks noGrp="1"/>
          </p:cNvSpPr>
          <p:nvPr>
            <p:ph type="pic" sz="quarter" idx="12"/>
          </p:nvPr>
        </p:nvSpPr>
        <p:spPr>
          <a:xfrm>
            <a:off x="7924619" y="1883075"/>
            <a:ext cx="2940050" cy="2940049"/>
          </a:xfrm>
          <a:custGeom>
            <a:avLst/>
            <a:gdLst>
              <a:gd name="connsiteX0" fmla="*/ 1470025 w 2940050"/>
              <a:gd name="connsiteY0" fmla="*/ 0 h 2940049"/>
              <a:gd name="connsiteX1" fmla="*/ 2940050 w 2940050"/>
              <a:gd name="connsiteY1" fmla="*/ 1470025 h 2940049"/>
              <a:gd name="connsiteX2" fmla="*/ 1620327 w 2940050"/>
              <a:gd name="connsiteY2" fmla="*/ 2932461 h 2940049"/>
              <a:gd name="connsiteX3" fmla="*/ 1470045 w 2940050"/>
              <a:gd name="connsiteY3" fmla="*/ 2940049 h 2940049"/>
              <a:gd name="connsiteX4" fmla="*/ 1470005 w 2940050"/>
              <a:gd name="connsiteY4" fmla="*/ 2940049 h 2940049"/>
              <a:gd name="connsiteX5" fmla="*/ 1319724 w 2940050"/>
              <a:gd name="connsiteY5" fmla="*/ 2932461 h 2940049"/>
              <a:gd name="connsiteX6" fmla="*/ 0 w 2940050"/>
              <a:gd name="connsiteY6" fmla="*/ 1470025 h 2940049"/>
              <a:gd name="connsiteX7" fmla="*/ 1470025 w 2940050"/>
              <a:gd name="connsiteY7" fmla="*/ 0 h 294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40050" h="2940049">
                <a:moveTo>
                  <a:pt x="1470025" y="0"/>
                </a:moveTo>
                <a:cubicBezTo>
                  <a:pt x="2281897" y="0"/>
                  <a:pt x="2940050" y="658153"/>
                  <a:pt x="2940050" y="1470025"/>
                </a:cubicBezTo>
                <a:cubicBezTo>
                  <a:pt x="2940050" y="2231155"/>
                  <a:pt x="2361595" y="2857181"/>
                  <a:pt x="1620327" y="2932461"/>
                </a:cubicBezTo>
                <a:lnTo>
                  <a:pt x="1470045" y="2940049"/>
                </a:lnTo>
                <a:lnTo>
                  <a:pt x="1470005" y="2940049"/>
                </a:lnTo>
                <a:lnTo>
                  <a:pt x="1319724" y="2932461"/>
                </a:lnTo>
                <a:cubicBezTo>
                  <a:pt x="578455" y="2857181"/>
                  <a:pt x="0" y="2231155"/>
                  <a:pt x="0" y="1470025"/>
                </a:cubicBezTo>
                <a:cubicBezTo>
                  <a:pt x="0" y="658153"/>
                  <a:pt x="658153" y="0"/>
                  <a:pt x="1470025" y="0"/>
                </a:cubicBezTo>
                <a:close/>
              </a:path>
            </a:pathLst>
          </a:custGeom>
        </p:spPr>
        <p:txBody>
          <a:bodyPr bIns="914400" rtlCol="0" anchor="ctr">
            <a:noAutofit/>
          </a:bodyPr>
          <a:lstStyle>
            <a:lvl1pPr marL="0" indent="0" algn="ctr">
              <a:buNone/>
              <a:defRPr sz="2400"/>
            </a:lvl1pPr>
          </a:lstStyle>
          <a:p>
            <a:pPr lvl="0"/>
            <a:r>
              <a:rPr lang="en-US" noProof="0" dirty="0"/>
              <a:t>Click icon to add picture</a:t>
            </a:r>
          </a:p>
        </p:txBody>
      </p:sp>
      <p:sp>
        <p:nvSpPr>
          <p:cNvPr id="8" name="Text Placeholder 7">
            <a:extLst>
              <a:ext uri="{FF2B5EF4-FFF2-40B4-BE49-F238E27FC236}"/>
            </a:extLst>
          </p:cNvPr>
          <p:cNvSpPr>
            <a:spLocks noGrp="1"/>
          </p:cNvSpPr>
          <p:nvPr>
            <p:ph type="body" sz="quarter" idx="13"/>
          </p:nvPr>
        </p:nvSpPr>
        <p:spPr>
          <a:xfrm>
            <a:off x="1554335" y="4957672"/>
            <a:ext cx="2370207" cy="461963"/>
          </a:xfrm>
        </p:spPr>
        <p:txBody>
          <a:bodyPr anchor="ctr">
            <a:normAutofit/>
          </a:bodyPr>
          <a:lstStyle>
            <a:lvl1pPr marL="0" indent="0" algn="ctr">
              <a:buNone/>
              <a:defRPr sz="2400"/>
            </a:lvl1pPr>
          </a:lstStyle>
          <a:p>
            <a:pPr lvl="0"/>
            <a:r>
              <a:rPr lang="en-US" dirty="0"/>
              <a:t>Click to edit Master text styles</a:t>
            </a:r>
          </a:p>
        </p:txBody>
      </p:sp>
      <p:sp>
        <p:nvSpPr>
          <p:cNvPr id="24" name="Text Placeholder 7">
            <a:extLst>
              <a:ext uri="{FF2B5EF4-FFF2-40B4-BE49-F238E27FC236}"/>
            </a:extLst>
          </p:cNvPr>
          <p:cNvSpPr>
            <a:spLocks noGrp="1"/>
          </p:cNvSpPr>
          <p:nvPr>
            <p:ph type="body" sz="quarter" idx="14"/>
          </p:nvPr>
        </p:nvSpPr>
        <p:spPr>
          <a:xfrm>
            <a:off x="4881938" y="4957672"/>
            <a:ext cx="2370207" cy="461963"/>
          </a:xfrm>
        </p:spPr>
        <p:txBody>
          <a:bodyPr anchor="ctr">
            <a:normAutofit/>
          </a:bodyPr>
          <a:lstStyle>
            <a:lvl1pPr marL="0" indent="0" algn="ctr">
              <a:buNone/>
              <a:defRPr sz="2400"/>
            </a:lvl1pPr>
          </a:lstStyle>
          <a:p>
            <a:pPr lvl="0"/>
            <a:r>
              <a:rPr lang="en-US" dirty="0"/>
              <a:t>Click to edit Master text styles</a:t>
            </a:r>
          </a:p>
        </p:txBody>
      </p:sp>
      <p:sp>
        <p:nvSpPr>
          <p:cNvPr id="25" name="Text Placeholder 7">
            <a:extLst>
              <a:ext uri="{FF2B5EF4-FFF2-40B4-BE49-F238E27FC236}"/>
            </a:extLst>
          </p:cNvPr>
          <p:cNvSpPr>
            <a:spLocks noGrp="1"/>
          </p:cNvSpPr>
          <p:nvPr>
            <p:ph type="body" sz="quarter" idx="15"/>
          </p:nvPr>
        </p:nvSpPr>
        <p:spPr>
          <a:xfrm>
            <a:off x="8209541" y="4966106"/>
            <a:ext cx="2370207" cy="461963"/>
          </a:xfrm>
        </p:spPr>
        <p:txBody>
          <a:bodyPr anchor="ctr">
            <a:normAutofit/>
          </a:bodyPr>
          <a:lstStyle>
            <a:lvl1pPr marL="0" indent="0" algn="ctr">
              <a:buNone/>
              <a:defRPr sz="2400"/>
            </a:lvl1pPr>
          </a:lstStyle>
          <a:p>
            <a:pPr lvl="0"/>
            <a:r>
              <a:rPr lang="en-US" dirty="0"/>
              <a:t>Click to edit Master text styles</a:t>
            </a:r>
          </a:p>
        </p:txBody>
      </p:sp>
      <p:sp>
        <p:nvSpPr>
          <p:cNvPr id="3" name="Text Placeholder 2">
            <a:extLst>
              <a:ext uri="{FF2B5EF4-FFF2-40B4-BE49-F238E27FC236}"/>
            </a:extLst>
          </p:cNvPr>
          <p:cNvSpPr>
            <a:spLocks noGrp="1"/>
          </p:cNvSpPr>
          <p:nvPr>
            <p:ph type="body" sz="quarter" idx="16"/>
          </p:nvPr>
        </p:nvSpPr>
        <p:spPr>
          <a:xfrm>
            <a:off x="1270000" y="5427663"/>
            <a:ext cx="6938963" cy="800100"/>
          </a:xfrm>
        </p:spPr>
        <p:txBody>
          <a:bodyPr>
            <a:normAutofit/>
          </a:bodyPr>
          <a:lstStyle>
            <a:lvl1pPr marL="0" indent="0">
              <a:buNone/>
              <a:defRPr sz="2000">
                <a:solidFill>
                  <a:schemeClr val="tx1">
                    <a:alpha val="80000"/>
                  </a:schemeClr>
                </a:solidFill>
              </a:defRPr>
            </a:lvl1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1096963" y="1846263"/>
            <a:ext cx="10058400" cy="4022725"/>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smtClean="0"/>
              <a:t>Click to edit text</a:t>
            </a:r>
          </a:p>
        </p:txBody>
      </p:sp>
      <p:sp>
        <p:nvSpPr>
          <p:cNvPr id="2" name="Title Placeholder 1"/>
          <p:cNvSpPr>
            <a:spLocks noGrp="1"/>
          </p:cNvSpPr>
          <p:nvPr>
            <p:ph type="title"/>
          </p:nvPr>
        </p:nvSpPr>
        <p:spPr>
          <a:xfrm>
            <a:off x="1096963" y="287338"/>
            <a:ext cx="10058400" cy="1449387"/>
          </a:xfrm>
          <a:prstGeom prst="rect">
            <a:avLst/>
          </a:prstGeom>
        </p:spPr>
        <p:txBody>
          <a:bodyPr vert="horz" lIns="91440" tIns="45720" rIns="91440" bIns="45720" rtlCol="0" anchor="b">
            <a:normAutofit/>
          </a:bodyPr>
          <a:lstStyle/>
          <a:p>
            <a:r>
              <a:rPr lang="en-US"/>
              <a:t>Click to edit Master title style</a:t>
            </a:r>
            <a:endParaRPr lang="en-US" dirty="0"/>
          </a:p>
        </p:txBody>
      </p:sp>
      <p:pic>
        <p:nvPicPr>
          <p:cNvPr id="1028" name="Picture 26" descr="disc profile logo"/>
          <p:cNvPicPr>
            <a:picLocks noChangeAspect="1"/>
          </p:cNvPicPr>
          <p:nvPr userDrawn="1"/>
        </p:nvPicPr>
        <p:blipFill>
          <a:blip r:embed="rId25"/>
          <a:srcRect/>
          <a:stretch>
            <a:fillRect/>
          </a:stretch>
        </p:blipFill>
        <p:spPr bwMode="auto">
          <a:xfrm>
            <a:off x="179388" y="6221413"/>
            <a:ext cx="782637" cy="517525"/>
          </a:xfrm>
          <a:prstGeom prst="rect">
            <a:avLst/>
          </a:prstGeom>
          <a:noFill/>
          <a:ln w="9525">
            <a:noFill/>
            <a:miter lim="800000"/>
            <a:headEnd/>
            <a:tailEnd/>
          </a:ln>
        </p:spPr>
      </p:pic>
      <p:sp>
        <p:nvSpPr>
          <p:cNvPr id="28" name="TextBox 27">
            <a:extLst>
              <a:ext uri="{FF2B5EF4-FFF2-40B4-BE49-F238E27FC236}"/>
            </a:extLst>
          </p:cNvPr>
          <p:cNvSpPr txBox="1"/>
          <p:nvPr userDrawn="1"/>
        </p:nvSpPr>
        <p:spPr>
          <a:xfrm>
            <a:off x="9967913" y="6464300"/>
            <a:ext cx="2044700" cy="214313"/>
          </a:xfrm>
          <a:prstGeom prst="rect">
            <a:avLst/>
          </a:prstGeom>
        </p:spPr>
        <p:txBody>
          <a:bodyPr anchor="ctr">
            <a:spAutoFit/>
          </a:bodyPr>
          <a:lstStyle/>
          <a:p>
            <a:pPr fontAlgn="auto">
              <a:spcBef>
                <a:spcPts val="0"/>
              </a:spcBef>
              <a:spcAft>
                <a:spcPts val="0"/>
              </a:spcAft>
              <a:defRPr/>
            </a:pPr>
            <a:r>
              <a:rPr lang="en-US" sz="800" dirty="0">
                <a:latin typeface="+mn-lt"/>
                <a:cs typeface="+mn-cs"/>
              </a:rPr>
              <a:t>DiSC® is a registered trademark of Wiley.</a:t>
            </a:r>
          </a:p>
        </p:txBody>
      </p:sp>
      <p:sp>
        <p:nvSpPr>
          <p:cNvPr id="7" name="TextBox 6">
            <a:extLst>
              <a:ext uri="{FF2B5EF4-FFF2-40B4-BE49-F238E27FC236}"/>
            </a:extLst>
          </p:cNvPr>
          <p:cNvSpPr txBox="1"/>
          <p:nvPr userDrawn="1"/>
        </p:nvSpPr>
        <p:spPr>
          <a:xfrm>
            <a:off x="1096963" y="6464300"/>
            <a:ext cx="896937" cy="214313"/>
          </a:xfrm>
          <a:prstGeom prst="rect">
            <a:avLst/>
          </a:prstGeom>
        </p:spPr>
        <p:txBody>
          <a:bodyPr anchor="ctr">
            <a:spAutoFit/>
          </a:bodyPr>
          <a:lstStyle/>
          <a:p>
            <a:pPr fontAlgn="auto">
              <a:spcBef>
                <a:spcPts val="0"/>
              </a:spcBef>
              <a:spcAft>
                <a:spcPts val="0"/>
              </a:spcAft>
              <a:defRPr/>
            </a:pPr>
            <a:r>
              <a:rPr lang="en-US" sz="800" dirty="0" err="1">
                <a:latin typeface="+mn-lt"/>
                <a:cs typeface="+mn-cs"/>
              </a:rPr>
              <a:t>discprofile.com</a:t>
            </a:r>
            <a:endParaRPr lang="en-US" sz="800" dirty="0">
              <a:latin typeface="+mn-lt"/>
              <a:cs typeface="+mn-cs"/>
            </a:endParaRPr>
          </a:p>
        </p:txBody>
      </p:sp>
      <p:sp>
        <p:nvSpPr>
          <p:cNvPr id="6" name="TextBox 5">
            <a:extLst>
              <a:ext uri="{FF2B5EF4-FFF2-40B4-BE49-F238E27FC236}"/>
            </a:extLst>
          </p:cNvPr>
          <p:cNvSpPr txBox="1"/>
          <p:nvPr userDrawn="1"/>
        </p:nvSpPr>
        <p:spPr>
          <a:xfrm>
            <a:off x="11537950" y="6232525"/>
            <a:ext cx="412750" cy="246063"/>
          </a:xfrm>
          <a:prstGeom prst="rect">
            <a:avLst/>
          </a:prstGeom>
        </p:spPr>
        <p:txBody>
          <a:bodyPr anchor="ctr">
            <a:spAutoFit/>
          </a:bodyPr>
          <a:lstStyle/>
          <a:p>
            <a:pPr algn="r" fontAlgn="auto">
              <a:spcBef>
                <a:spcPts val="0"/>
              </a:spcBef>
              <a:spcAft>
                <a:spcPts val="0"/>
              </a:spcAft>
              <a:defRPr/>
            </a:pPr>
            <a:r>
              <a:rPr lang="en-US" sz="1000" dirty="0">
                <a:latin typeface="+mn-lt"/>
                <a:cs typeface="+mn-cs"/>
              </a:rPr>
              <a:t>p</a:t>
            </a:r>
            <a:fld id="{23738015-8DAF-446A-8F8A-E49E540ED782}" type="slidenum">
              <a:rPr lang="en-US" sz="1000">
                <a:latin typeface="+mn-lt"/>
                <a:cs typeface="+mn-cs"/>
              </a:rPr>
              <a:pPr algn="r" fontAlgn="auto">
                <a:spcBef>
                  <a:spcPts val="0"/>
                </a:spcBef>
                <a:spcAft>
                  <a:spcPts val="0"/>
                </a:spcAft>
                <a:defRPr/>
              </a:pPr>
              <a:t>‹#›</a:t>
            </a:fld>
            <a:endParaRPr lang="en-US" sz="1000" dirty="0" err="1">
              <a:latin typeface="+mn-lt"/>
              <a:cs typeface="+mn-cs"/>
            </a:endParaRPr>
          </a:p>
        </p:txBody>
      </p:sp>
    </p:spTree>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 id="2147484111" r:id="rId12"/>
    <p:sldLayoutId id="2147484112" r:id="rId13"/>
    <p:sldLayoutId id="2147484099" r:id="rId14"/>
    <p:sldLayoutId id="2147484113" r:id="rId15"/>
    <p:sldLayoutId id="2147484098" r:id="rId16"/>
    <p:sldLayoutId id="2147484097" r:id="rId17"/>
    <p:sldLayoutId id="2147484114" r:id="rId18"/>
    <p:sldLayoutId id="2147484115" r:id="rId19"/>
    <p:sldLayoutId id="2147484116" r:id="rId20"/>
    <p:sldLayoutId id="2147484117" r:id="rId21"/>
    <p:sldLayoutId id="2147484118" r:id="rId22"/>
    <p:sldLayoutId id="2147484096" r:id="rId23"/>
  </p:sldLayoutIdLst>
  <p:hf hdr="0" ftr="0" dt="0"/>
  <p:txStyles>
    <p:titleStyle>
      <a:lvl1pPr algn="l" rtl="0" fontAlgn="base">
        <a:lnSpc>
          <a:spcPct val="85000"/>
        </a:lnSpc>
        <a:spcBef>
          <a:spcPct val="0"/>
        </a:spcBef>
        <a:spcAft>
          <a:spcPct val="0"/>
        </a:spcAft>
        <a:defRPr sz="5400" kern="1200" spc="-50">
          <a:solidFill>
            <a:schemeClr val="tx2"/>
          </a:solidFill>
          <a:latin typeface="+mj-lt"/>
          <a:ea typeface="+mj-ea"/>
          <a:cs typeface="+mj-cs"/>
        </a:defRPr>
      </a:lvl1pPr>
      <a:lvl2pPr algn="l" rtl="0" fontAlgn="base">
        <a:lnSpc>
          <a:spcPct val="85000"/>
        </a:lnSpc>
        <a:spcBef>
          <a:spcPct val="0"/>
        </a:spcBef>
        <a:spcAft>
          <a:spcPct val="0"/>
        </a:spcAft>
        <a:defRPr sz="5400">
          <a:solidFill>
            <a:schemeClr val="tx2"/>
          </a:solidFill>
          <a:latin typeface="Abril Titling"/>
        </a:defRPr>
      </a:lvl2pPr>
      <a:lvl3pPr algn="l" rtl="0" fontAlgn="base">
        <a:lnSpc>
          <a:spcPct val="85000"/>
        </a:lnSpc>
        <a:spcBef>
          <a:spcPct val="0"/>
        </a:spcBef>
        <a:spcAft>
          <a:spcPct val="0"/>
        </a:spcAft>
        <a:defRPr sz="5400">
          <a:solidFill>
            <a:schemeClr val="tx2"/>
          </a:solidFill>
          <a:latin typeface="Abril Titling"/>
        </a:defRPr>
      </a:lvl3pPr>
      <a:lvl4pPr algn="l" rtl="0" fontAlgn="base">
        <a:lnSpc>
          <a:spcPct val="85000"/>
        </a:lnSpc>
        <a:spcBef>
          <a:spcPct val="0"/>
        </a:spcBef>
        <a:spcAft>
          <a:spcPct val="0"/>
        </a:spcAft>
        <a:defRPr sz="5400">
          <a:solidFill>
            <a:schemeClr val="tx2"/>
          </a:solidFill>
          <a:latin typeface="Abril Titling"/>
        </a:defRPr>
      </a:lvl4pPr>
      <a:lvl5pPr algn="l" rtl="0" fontAlgn="base">
        <a:lnSpc>
          <a:spcPct val="85000"/>
        </a:lnSpc>
        <a:spcBef>
          <a:spcPct val="0"/>
        </a:spcBef>
        <a:spcAft>
          <a:spcPct val="0"/>
        </a:spcAft>
        <a:defRPr sz="5400">
          <a:solidFill>
            <a:schemeClr val="tx2"/>
          </a:solidFill>
          <a:latin typeface="Abril Titling"/>
        </a:defRPr>
      </a:lvl5pPr>
      <a:lvl6pPr marL="457200" algn="l" rtl="0" fontAlgn="base">
        <a:lnSpc>
          <a:spcPct val="85000"/>
        </a:lnSpc>
        <a:spcBef>
          <a:spcPct val="0"/>
        </a:spcBef>
        <a:spcAft>
          <a:spcPct val="0"/>
        </a:spcAft>
        <a:defRPr sz="5400">
          <a:solidFill>
            <a:schemeClr val="tx2"/>
          </a:solidFill>
          <a:latin typeface="Abril Titling"/>
        </a:defRPr>
      </a:lvl6pPr>
      <a:lvl7pPr marL="914400" algn="l" rtl="0" fontAlgn="base">
        <a:lnSpc>
          <a:spcPct val="85000"/>
        </a:lnSpc>
        <a:spcBef>
          <a:spcPct val="0"/>
        </a:spcBef>
        <a:spcAft>
          <a:spcPct val="0"/>
        </a:spcAft>
        <a:defRPr sz="5400">
          <a:solidFill>
            <a:schemeClr val="tx2"/>
          </a:solidFill>
          <a:latin typeface="Abril Titling"/>
        </a:defRPr>
      </a:lvl7pPr>
      <a:lvl8pPr marL="1371600" algn="l" rtl="0" fontAlgn="base">
        <a:lnSpc>
          <a:spcPct val="85000"/>
        </a:lnSpc>
        <a:spcBef>
          <a:spcPct val="0"/>
        </a:spcBef>
        <a:spcAft>
          <a:spcPct val="0"/>
        </a:spcAft>
        <a:defRPr sz="5400">
          <a:solidFill>
            <a:schemeClr val="tx2"/>
          </a:solidFill>
          <a:latin typeface="Abril Titling"/>
        </a:defRPr>
      </a:lvl8pPr>
      <a:lvl9pPr marL="1828800" algn="l" rtl="0" fontAlgn="base">
        <a:lnSpc>
          <a:spcPct val="85000"/>
        </a:lnSpc>
        <a:spcBef>
          <a:spcPct val="0"/>
        </a:spcBef>
        <a:spcAft>
          <a:spcPct val="0"/>
        </a:spcAft>
        <a:defRPr sz="5400">
          <a:solidFill>
            <a:schemeClr val="tx2"/>
          </a:solidFill>
          <a:latin typeface="Abril Titling"/>
        </a:defRPr>
      </a:lvl9pPr>
    </p:titleStyle>
    <p:bodyStyle>
      <a:lvl1pPr indent="-273050" algn="l" rtl="0" fontAlgn="base">
        <a:lnSpc>
          <a:spcPct val="90000"/>
        </a:lnSpc>
        <a:spcBef>
          <a:spcPts val="1200"/>
        </a:spcBef>
        <a:spcAft>
          <a:spcPts val="200"/>
        </a:spcAft>
        <a:buClr>
          <a:schemeClr val="accent1"/>
        </a:buClr>
        <a:buSzPct val="100000"/>
        <a:buFont typeface="Arial" charset="0"/>
        <a:buChar char="•"/>
        <a:defRPr sz="2400" kern="1200">
          <a:solidFill>
            <a:schemeClr val="tx1"/>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itchFamily="34" charset="0"/>
        <a:buChar char="◦"/>
        <a:defRPr sz="2800" kern="1200">
          <a:solidFill>
            <a:schemeClr val="tx1"/>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itchFamily="34" charset="0"/>
        <a:buChar char="◦"/>
        <a:defRPr sz="2400" kern="1200">
          <a:solidFill>
            <a:schemeClr val="tx1"/>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itchFamily="34" charset="0"/>
        <a:buChar char="◦"/>
        <a:defRPr sz="2000" kern="1200">
          <a:solidFill>
            <a:schemeClr val="tx1"/>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itchFamily="34" charset="0"/>
        <a:buChar char="◦"/>
        <a:defRPr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hyperlink" Target="https://discprofile.com/products/leaders-kit" TargetMode="External"/><Relationship Id="rId2" Type="http://schemas.openxmlformats.org/officeDocument/2006/relationships/image" Target="../media/image19.tiff"/><Relationship Id="rId1" Type="http://schemas.openxmlformats.org/officeDocument/2006/relationships/slideLayout" Target="../slideLayouts/slideLayout5.xml"/><Relationship Id="rId5" Type="http://schemas.openxmlformats.org/officeDocument/2006/relationships/hyperlink" Target="https://discprofile.com/products/the-work-of-leaders-book" TargetMode="External"/><Relationship Id="rId4" Type="http://schemas.openxmlformats.org/officeDocument/2006/relationships/hyperlink" Target="http://www.discprofiles.com/blog/2012/10/work-of-leaders-supplemental-readings/"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www.nytimes.com/2013/11/24/business/lynn-good-of-duke-energy-on-effective-leaders.html" TargetMode="External"/><Relationship Id="rId2" Type="http://schemas.openxmlformats.org/officeDocument/2006/relationships/hyperlink" Target="https://hbr.org/2014/07/the-ultimate-marketing-machine" TargetMode="External"/><Relationship Id="rId1" Type="http://schemas.openxmlformats.org/officeDocument/2006/relationships/slideLayout" Target="../slideLayouts/slideLayout5.xml"/><Relationship Id="rId6" Type="http://schemas.openxmlformats.org/officeDocument/2006/relationships/hyperlink" Target="https://www.entrepreneur.com/article/235381" TargetMode="External"/><Relationship Id="rId5" Type="http://schemas.openxmlformats.org/officeDocument/2006/relationships/hyperlink" Target="https://hbr.org/2014/08/four-ways-to-fix-the-qa-session" TargetMode="External"/><Relationship Id="rId4" Type="http://schemas.openxmlformats.org/officeDocument/2006/relationships/hyperlink" Target="https://hbr.org/2014/07/many-stakeholders-one-story"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435475" y="4857750"/>
            <a:ext cx="7250113" cy="876300"/>
          </a:xfrm>
        </p:spPr>
        <p:txBody>
          <a:bodyPr/>
          <a:lstStyle/>
          <a:p>
            <a:pPr fontAlgn="auto">
              <a:spcAft>
                <a:spcPts val="0"/>
              </a:spcAft>
              <a:defRPr/>
            </a:pPr>
            <a:r>
              <a:rPr lang="en-US" dirty="0"/>
              <a:t>Alignment</a:t>
            </a:r>
          </a:p>
        </p:txBody>
      </p:sp>
      <p:sp>
        <p:nvSpPr>
          <p:cNvPr id="26626" name="Text Placeholder 3"/>
          <p:cNvSpPr>
            <a:spLocks noGrp="1"/>
          </p:cNvSpPr>
          <p:nvPr>
            <p:ph type="body" sz="quarter" idx="10"/>
          </p:nvPr>
        </p:nvSpPr>
        <p:spPr>
          <a:xfrm>
            <a:off x="4564063" y="5705475"/>
            <a:ext cx="7893050" cy="411163"/>
          </a:xfrm>
        </p:spPr>
        <p:txBody>
          <a:bodyPr/>
          <a:lstStyle/>
          <a:p>
            <a:r>
              <a:rPr lang="en-US" smtClean="0"/>
              <a:t>Activities for Everything DiSC® Work of Leaders</a:t>
            </a:r>
          </a:p>
        </p:txBody>
      </p:sp>
      <p:pic>
        <p:nvPicPr>
          <p:cNvPr id="1026" name="Picture 2" descr="leader explaining work to employee">
            <a:extLst>
              <a:ext uri="{FF2B5EF4-FFF2-40B4-BE49-F238E27FC236}"/>
            </a:extLst>
          </p:cNvPr>
          <p:cNvPicPr>
            <a:picLocks noChangeAspect="1" noChangeArrowheads="1"/>
          </p:cNvPicPr>
          <p:nvPr/>
        </p:nvPicPr>
        <p:blipFill rotWithShape="1">
          <a:blip r:embed="rId2">
            <a:extLst>
              <a:ext uri="{28A0092B-C50C-407E-A947-70E740481C1C}"/>
            </a:extLst>
          </a:blip>
          <a:srcRect l="6621" t="25" r="43356" b="-25"/>
          <a:stretch/>
        </p:blipFill>
        <p:spPr bwMode="auto">
          <a:xfrm>
            <a:off x="506857" y="693952"/>
            <a:ext cx="3485445" cy="3483864"/>
          </a:xfrm>
          <a:prstGeom prst="ellipse">
            <a:avLst/>
          </a:prstGeom>
          <a:noFill/>
          <a:extLst>
            <a:ext uri="{909E8E84-426E-40DD-AFC4-6F175D3DCCD1}"/>
          </a:extLst>
        </p:spPr>
      </p:pic>
      <p:pic>
        <p:nvPicPr>
          <p:cNvPr id="1028" name="Picture 4" descr="leader with team">
            <a:extLst>
              <a:ext uri="{FF2B5EF4-FFF2-40B4-BE49-F238E27FC236}"/>
            </a:extLst>
          </p:cNvPr>
          <p:cNvPicPr>
            <a:picLocks noChangeAspect="1" noChangeArrowheads="1"/>
          </p:cNvPicPr>
          <p:nvPr/>
        </p:nvPicPr>
        <p:blipFill rotWithShape="1">
          <a:blip r:embed="rId3">
            <a:extLst>
              <a:ext uri="{28A0092B-C50C-407E-A947-70E740481C1C}"/>
            </a:extLst>
          </a:blip>
          <a:srcRect l="8901" t="25" r="41124" b="-25"/>
          <a:stretch/>
        </p:blipFill>
        <p:spPr bwMode="auto">
          <a:xfrm>
            <a:off x="4353034" y="693952"/>
            <a:ext cx="3485931" cy="3487674"/>
          </a:xfrm>
          <a:prstGeom prst="ellipse">
            <a:avLst/>
          </a:prstGeom>
          <a:noFill/>
          <a:extLst>
            <a:ext uri="{909E8E84-426E-40DD-AFC4-6F175D3DCCD1}"/>
          </a:extLst>
        </p:spPr>
      </p:pic>
      <p:pic>
        <p:nvPicPr>
          <p:cNvPr id="1030" name="Picture 6">
            <a:extLst>
              <a:ext uri="{FF2B5EF4-FFF2-40B4-BE49-F238E27FC236}"/>
            </a:extLst>
          </p:cNvPr>
          <p:cNvPicPr>
            <a:picLocks noChangeAspect="1" noChangeArrowheads="1"/>
          </p:cNvPicPr>
          <p:nvPr/>
        </p:nvPicPr>
        <p:blipFill rotWithShape="1">
          <a:blip r:embed="rId4">
            <a:extLst>
              <a:ext uri="{28A0092B-C50C-407E-A947-70E740481C1C}"/>
            </a:extLst>
          </a:blip>
          <a:srcRect r="50025"/>
          <a:stretch/>
        </p:blipFill>
        <p:spPr bwMode="auto">
          <a:xfrm>
            <a:off x="8199697" y="693952"/>
            <a:ext cx="3482123" cy="3483864"/>
          </a:xfrm>
          <a:prstGeom prst="ellipse">
            <a:avLst/>
          </a:prstGeom>
          <a:noFill/>
          <a:extLst>
            <a:ext uri="{909E8E84-426E-40DD-AFC4-6F175D3DCCD1}"/>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2555875"/>
          </a:xfrm>
        </p:spPr>
        <p:txBody>
          <a:bodyPr rtlCol="0">
            <a:normAutofit fontScale="55000" lnSpcReduction="20000"/>
          </a:bodyPr>
          <a:lstStyle/>
          <a:p>
            <a:pPr fontAlgn="auto">
              <a:lnSpc>
                <a:spcPct val="120000"/>
              </a:lnSpc>
              <a:buFont typeface="Arial" panose="020B0604020202020204" pitchFamily="34" charset="0"/>
              <a:buNone/>
              <a:defRPr/>
            </a:pPr>
            <a:r>
              <a:rPr lang="en-US" dirty="0"/>
              <a:t>I can be incredibly focused, and I can appear impatient. So I’ve learned to slow down, get to know people and provide more context. There’s nothing wrong with getting to the point pretty quickly, but it’s also helpful to give people an opportunity to talk about their work.</a:t>
            </a:r>
          </a:p>
        </p:txBody>
      </p:sp>
      <p:sp>
        <p:nvSpPr>
          <p:cNvPr id="3" name="Text Placeholder 2">
            <a:extLst>
              <a:ext uri="{FF2B5EF4-FFF2-40B4-BE49-F238E27FC236}"/>
            </a:extLst>
          </p:cNvPr>
          <p:cNvSpPr>
            <a:spLocks noGrp="1"/>
          </p:cNvSpPr>
          <p:nvPr>
            <p:ph type="body" sz="quarter" idx="14"/>
          </p:nvPr>
        </p:nvSpPr>
        <p:spPr>
          <a:xfrm>
            <a:off x="1118623" y="5214885"/>
            <a:ext cx="9168377" cy="414390"/>
          </a:xfrm>
        </p:spPr>
        <p:txBody>
          <a:bodyPr rtlCol="0"/>
          <a:lstStyle/>
          <a:p>
            <a:pPr fontAlgn="auto">
              <a:defRPr/>
            </a:pPr>
            <a:r>
              <a:rPr lang="en-US" dirty="0"/>
              <a:t>Lynn Good, CEO and President, Duke Energy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2555875"/>
          </a:xfrm>
        </p:spPr>
        <p:txBody>
          <a:bodyPr rtlCol="0">
            <a:normAutofit fontScale="55000" lnSpcReduction="20000"/>
          </a:bodyPr>
          <a:lstStyle/>
          <a:p>
            <a:pPr fontAlgn="auto">
              <a:lnSpc>
                <a:spcPct val="120000"/>
              </a:lnSpc>
              <a:buFont typeface="Arial" panose="020B0604020202020204" pitchFamily="34" charset="0"/>
              <a:buNone/>
              <a:defRPr/>
            </a:pPr>
            <a:r>
              <a:rPr lang="en-US" dirty="0"/>
              <a:t>One thing drove my success: the effort I put into synthesizing all the messages coming out of a company into one strong story line. … Today, companies can no longer assume that inconsistencies in their stories will go unnoticed.</a:t>
            </a:r>
          </a:p>
        </p:txBody>
      </p:sp>
      <p:sp>
        <p:nvSpPr>
          <p:cNvPr id="3" name="Text Placeholder 2">
            <a:extLst>
              <a:ext uri="{FF2B5EF4-FFF2-40B4-BE49-F238E27FC236}"/>
            </a:extLst>
          </p:cNvPr>
          <p:cNvSpPr>
            <a:spLocks noGrp="1"/>
          </p:cNvSpPr>
          <p:nvPr>
            <p:ph type="body" sz="quarter" idx="14"/>
          </p:nvPr>
        </p:nvSpPr>
        <p:spPr>
          <a:xfrm>
            <a:off x="1118623" y="5214885"/>
            <a:ext cx="9168377" cy="414390"/>
          </a:xfrm>
        </p:spPr>
        <p:txBody>
          <a:bodyPr rtlCol="0"/>
          <a:lstStyle/>
          <a:p>
            <a:pPr fontAlgn="auto">
              <a:defRPr/>
            </a:pPr>
            <a:r>
              <a:rPr lang="en-US" dirty="0"/>
              <a:t>Steve </a:t>
            </a:r>
            <a:r>
              <a:rPr lang="en-US" dirty="0" err="1"/>
              <a:t>Girsky</a:t>
            </a:r>
            <a:r>
              <a:rPr lang="en-US" dirty="0"/>
              <a:t>, GM Vice Chairman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95313" y="812800"/>
            <a:ext cx="9856787" cy="800100"/>
          </a:xfrm>
        </p:spPr>
        <p:txBody>
          <a:bodyPr>
            <a:normAutofit fontScale="90000"/>
          </a:bodyPr>
          <a:lstStyle/>
          <a:p>
            <a:pPr fontAlgn="auto">
              <a:spcAft>
                <a:spcPts val="0"/>
              </a:spcAft>
              <a:defRPr/>
            </a:pPr>
            <a:r>
              <a:rPr lang="en-US" dirty="0"/>
              <a:t>Do you need help explaining your rationale?</a:t>
            </a:r>
          </a:p>
        </p:txBody>
      </p:sp>
      <p:sp>
        <p:nvSpPr>
          <p:cNvPr id="3" name="Text Placeholder 2">
            <a:extLst>
              <a:ext uri="{FF2B5EF4-FFF2-40B4-BE49-F238E27FC236}"/>
            </a:extLst>
          </p:cNvPr>
          <p:cNvSpPr>
            <a:spLocks noGrp="1"/>
          </p:cNvSpPr>
          <p:nvPr>
            <p:ph type="body" sz="quarter" idx="10"/>
          </p:nvPr>
        </p:nvSpPr>
        <p:spPr>
          <a:xfrm>
            <a:off x="1257300" y="3870325"/>
            <a:ext cx="9856788" cy="1430338"/>
          </a:xfrm>
        </p:spPr>
        <p:txBody>
          <a:bodyPr rtlCol="0">
            <a:normAutofit fontScale="77500" lnSpcReduction="20000"/>
          </a:bodyPr>
          <a:lstStyle/>
          <a:p>
            <a:pPr indent="0" fontAlgn="auto">
              <a:lnSpc>
                <a:spcPct val="120000"/>
              </a:lnSpc>
              <a:buFont typeface="Arial" panose="020B0604020202020204" pitchFamily="34" charset="0"/>
              <a:buNone/>
              <a:defRPr/>
            </a:pPr>
            <a:r>
              <a:rPr lang="en-US" sz="4000" dirty="0"/>
              <a:t>For the purpose of creating alignment, you’ll be more successful moving toward the behavior on the right.</a:t>
            </a:r>
          </a:p>
        </p:txBody>
      </p:sp>
      <p:sp>
        <p:nvSpPr>
          <p:cNvPr id="6" name="Text Placeholder 2">
            <a:extLst>
              <a:ext uri="{FF2B5EF4-FFF2-40B4-BE49-F238E27FC236}"/>
            </a:extLst>
          </p:cNvPr>
          <p:cNvSpPr txBox="1">
            <a:spLocks/>
          </p:cNvSpPr>
          <p:nvPr/>
        </p:nvSpPr>
        <p:spPr>
          <a:xfrm>
            <a:off x="7262813" y="2327275"/>
            <a:ext cx="3089275" cy="801688"/>
          </a:xfrm>
          <a:prstGeom prst="rect">
            <a:avLst/>
          </a:prstGeom>
        </p:spPr>
        <p:txBody>
          <a:bodyPr lIns="0" rIns="0">
            <a:normAutofit/>
          </a:bodyPr>
          <a:lstStyle>
            <a:lvl1pPr marL="0" indent="-27432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400" kern="1200">
                <a:solidFill>
                  <a:schemeClr val="tx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800" kern="1200">
                <a:solidFill>
                  <a:schemeClr val="tx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indent="0" fontAlgn="auto">
              <a:buFont typeface="Arial" panose="020B0604020202020204" pitchFamily="34" charset="0"/>
              <a:buNone/>
              <a:defRPr/>
            </a:pPr>
            <a:r>
              <a:rPr lang="en-US" sz="3200" i="1" dirty="0">
                <a:solidFill>
                  <a:schemeClr val="accent6"/>
                </a:solidFill>
                <a:latin typeface="+mj-lt"/>
              </a:rPr>
              <a:t>Explain rationale</a:t>
            </a:r>
          </a:p>
        </p:txBody>
      </p:sp>
      <p:cxnSp>
        <p:nvCxnSpPr>
          <p:cNvPr id="8" name="Straight Arrow Connector 7">
            <a:extLst>
              <a:ext uri="{FF2B5EF4-FFF2-40B4-BE49-F238E27FC236}"/>
            </a:extLst>
          </p:cNvPr>
          <p:cNvCxnSpPr>
            <a:cxnSpLocks/>
          </p:cNvCxnSpPr>
          <p:nvPr/>
        </p:nvCxnSpPr>
        <p:spPr>
          <a:xfrm>
            <a:off x="4343400" y="2595563"/>
            <a:ext cx="2513013" cy="0"/>
          </a:xfrm>
          <a:prstGeom prst="straightConnector1">
            <a:avLst/>
          </a:prstGeom>
          <a:ln w="38100">
            <a:solidFill>
              <a:schemeClr val="accent6"/>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7" name="Text Placeholder 2">
            <a:extLst>
              <a:ext uri="{FF2B5EF4-FFF2-40B4-BE49-F238E27FC236}"/>
            </a:extLst>
          </p:cNvPr>
          <p:cNvSpPr txBox="1">
            <a:spLocks/>
          </p:cNvSpPr>
          <p:nvPr/>
        </p:nvSpPr>
        <p:spPr>
          <a:xfrm>
            <a:off x="1233488" y="2346325"/>
            <a:ext cx="2770187" cy="800100"/>
          </a:xfrm>
          <a:prstGeom prst="rect">
            <a:avLst/>
          </a:prstGeom>
        </p:spPr>
        <p:txBody>
          <a:bodyPr lIns="0" rIns="0">
            <a:normAutofit/>
          </a:bodyPr>
          <a:lstStyle>
            <a:lvl1pPr marL="0" indent="-27432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400" kern="1200">
                <a:solidFill>
                  <a:schemeClr val="tx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800" kern="1200">
                <a:solidFill>
                  <a:schemeClr val="tx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indent="0" algn="r" fontAlgn="auto">
              <a:buFont typeface="Arial" panose="020B0604020202020204" pitchFamily="34" charset="0"/>
              <a:buNone/>
              <a:defRPr/>
            </a:pPr>
            <a:r>
              <a:rPr lang="en-US" sz="3200" i="1" dirty="0">
                <a:solidFill>
                  <a:schemeClr val="accent6"/>
                </a:solidFill>
                <a:latin typeface="+mj-lt"/>
              </a:rPr>
              <a:t>Offer intuition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95313" y="812800"/>
            <a:ext cx="9856787" cy="800100"/>
          </a:xfrm>
        </p:spPr>
        <p:txBody>
          <a:bodyPr/>
          <a:lstStyle/>
          <a:p>
            <a:pPr fontAlgn="auto">
              <a:spcAft>
                <a:spcPts val="0"/>
              </a:spcAft>
              <a:defRPr/>
            </a:pPr>
            <a:r>
              <a:rPr lang="en-US" dirty="0"/>
              <a:t>Explaining your rationale</a:t>
            </a:r>
          </a:p>
        </p:txBody>
      </p:sp>
      <p:sp>
        <p:nvSpPr>
          <p:cNvPr id="3" name="Text Placeholder 2">
            <a:extLst>
              <a:ext uri="{FF2B5EF4-FFF2-40B4-BE49-F238E27FC236}"/>
            </a:extLst>
          </p:cNvPr>
          <p:cNvSpPr>
            <a:spLocks noGrp="1"/>
          </p:cNvSpPr>
          <p:nvPr>
            <p:ph type="body" sz="quarter" idx="10"/>
          </p:nvPr>
        </p:nvSpPr>
        <p:spPr>
          <a:xfrm>
            <a:off x="1257300" y="2187575"/>
            <a:ext cx="9658350" cy="2973388"/>
          </a:xfrm>
        </p:spPr>
        <p:txBody>
          <a:bodyPr rtlCol="0">
            <a:normAutofit fontScale="92500"/>
          </a:bodyPr>
          <a:lstStyle/>
          <a:p>
            <a:pPr marL="342900" indent="-342900" fontAlgn="auto">
              <a:buFont typeface="Arial" panose="020B0604020202020204" pitchFamily="34" charset="0"/>
              <a:buChar char="•"/>
              <a:defRPr/>
            </a:pPr>
            <a:r>
              <a:rPr lang="en-US" sz="3600" dirty="0"/>
              <a:t>Discuss ways to get beyond “Because I said so” and “Isn’t it obvious?”</a:t>
            </a:r>
          </a:p>
          <a:p>
            <a:pPr marL="342900" indent="-342900" fontAlgn="auto">
              <a:buFont typeface="Arial" panose="020B0604020202020204" pitchFamily="34" charset="0"/>
              <a:buChar char="•"/>
              <a:defRPr/>
            </a:pPr>
            <a:r>
              <a:rPr lang="en-US" sz="3600" dirty="0"/>
              <a:t>How can you make your decision process more transparent?</a:t>
            </a:r>
          </a:p>
          <a:p>
            <a:pPr marL="342900" indent="-342900" fontAlgn="auto">
              <a:buFont typeface="Arial" panose="020B0604020202020204" pitchFamily="34" charset="0"/>
              <a:buChar char="•"/>
              <a:defRPr/>
            </a:pPr>
            <a:r>
              <a:rPr lang="en-US" sz="3600" dirty="0"/>
              <a:t>How can you tell when you’ve explained enough?</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95313" y="812800"/>
            <a:ext cx="10717212" cy="800100"/>
          </a:xfrm>
        </p:spPr>
        <p:txBody>
          <a:bodyPr/>
          <a:lstStyle/>
          <a:p>
            <a:pPr fontAlgn="auto">
              <a:spcAft>
                <a:spcPts val="0"/>
              </a:spcAft>
              <a:defRPr/>
            </a:pPr>
            <a:r>
              <a:rPr lang="en-US" dirty="0"/>
              <a:t>How do you structure your messages?</a:t>
            </a:r>
          </a:p>
        </p:txBody>
      </p:sp>
      <p:sp>
        <p:nvSpPr>
          <p:cNvPr id="3" name="Text Placeholder 2">
            <a:extLst>
              <a:ext uri="{FF2B5EF4-FFF2-40B4-BE49-F238E27FC236}"/>
            </a:extLst>
          </p:cNvPr>
          <p:cNvSpPr>
            <a:spLocks noGrp="1"/>
          </p:cNvSpPr>
          <p:nvPr>
            <p:ph type="body" sz="quarter" idx="10"/>
          </p:nvPr>
        </p:nvSpPr>
        <p:spPr>
          <a:xfrm>
            <a:off x="1257300" y="4086225"/>
            <a:ext cx="9856788" cy="1485900"/>
          </a:xfrm>
        </p:spPr>
        <p:txBody>
          <a:bodyPr rtlCol="0">
            <a:normAutofit fontScale="92500"/>
          </a:bodyPr>
          <a:lstStyle/>
          <a:p>
            <a:pPr indent="0" fontAlgn="auto">
              <a:lnSpc>
                <a:spcPct val="100000"/>
              </a:lnSpc>
              <a:buFont typeface="Arial" panose="020B0604020202020204" pitchFamily="34" charset="0"/>
              <a:buNone/>
              <a:defRPr/>
            </a:pPr>
            <a:r>
              <a:rPr lang="en-US" sz="3600" dirty="0"/>
              <a:t>For the purpose of creating alignment, you’ll be more successful moving toward the behavior on the right.</a:t>
            </a:r>
          </a:p>
        </p:txBody>
      </p:sp>
      <p:sp>
        <p:nvSpPr>
          <p:cNvPr id="9" name="Text Placeholder 2">
            <a:extLst>
              <a:ext uri="{FF2B5EF4-FFF2-40B4-BE49-F238E27FC236}"/>
            </a:extLst>
          </p:cNvPr>
          <p:cNvSpPr txBox="1">
            <a:spLocks/>
          </p:cNvSpPr>
          <p:nvPr/>
        </p:nvSpPr>
        <p:spPr>
          <a:xfrm>
            <a:off x="7262813" y="2327275"/>
            <a:ext cx="3089275" cy="801688"/>
          </a:xfrm>
          <a:prstGeom prst="rect">
            <a:avLst/>
          </a:prstGeom>
        </p:spPr>
        <p:txBody>
          <a:bodyPr lIns="0" rIns="0">
            <a:normAutofit/>
          </a:bodyPr>
          <a:lstStyle>
            <a:lvl1pPr marL="0" indent="-27432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400" kern="1200">
                <a:solidFill>
                  <a:schemeClr val="tx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800" kern="1200">
                <a:solidFill>
                  <a:schemeClr val="tx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indent="0" fontAlgn="auto">
              <a:buFont typeface="Arial" panose="020B0604020202020204" pitchFamily="34" charset="0"/>
              <a:buNone/>
              <a:defRPr/>
            </a:pPr>
            <a:r>
              <a:rPr lang="en-US" sz="3200" i="1" dirty="0">
                <a:solidFill>
                  <a:schemeClr val="accent6"/>
                </a:solidFill>
                <a:latin typeface="+mj-lt"/>
              </a:rPr>
              <a:t>Structured</a:t>
            </a:r>
          </a:p>
        </p:txBody>
      </p:sp>
      <p:cxnSp>
        <p:nvCxnSpPr>
          <p:cNvPr id="10" name="Straight Arrow Connector 9">
            <a:extLst>
              <a:ext uri="{FF2B5EF4-FFF2-40B4-BE49-F238E27FC236}"/>
            </a:extLst>
          </p:cNvPr>
          <p:cNvCxnSpPr>
            <a:cxnSpLocks/>
          </p:cNvCxnSpPr>
          <p:nvPr/>
        </p:nvCxnSpPr>
        <p:spPr>
          <a:xfrm>
            <a:off x="4343400" y="2595563"/>
            <a:ext cx="2513013" cy="0"/>
          </a:xfrm>
          <a:prstGeom prst="straightConnector1">
            <a:avLst/>
          </a:prstGeom>
          <a:ln w="38100">
            <a:solidFill>
              <a:schemeClr val="accent6"/>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extLst>
          </p:cNvPr>
          <p:cNvSpPr txBox="1">
            <a:spLocks/>
          </p:cNvSpPr>
          <p:nvPr/>
        </p:nvSpPr>
        <p:spPr>
          <a:xfrm>
            <a:off x="1233488" y="2346325"/>
            <a:ext cx="2770187" cy="800100"/>
          </a:xfrm>
          <a:prstGeom prst="rect">
            <a:avLst/>
          </a:prstGeom>
        </p:spPr>
        <p:txBody>
          <a:bodyPr lIns="0" rIns="0">
            <a:normAutofit/>
          </a:bodyPr>
          <a:lstStyle>
            <a:lvl1pPr marL="0" indent="-27432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400" kern="1200">
                <a:solidFill>
                  <a:schemeClr val="tx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800" kern="1200">
                <a:solidFill>
                  <a:schemeClr val="tx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indent="0" algn="r" fontAlgn="auto">
              <a:buFont typeface="Arial" panose="020B0604020202020204" pitchFamily="34" charset="0"/>
              <a:buNone/>
              <a:defRPr/>
            </a:pPr>
            <a:r>
              <a:rPr lang="en-US" sz="3200" i="1" dirty="0">
                <a:solidFill>
                  <a:schemeClr val="accent6"/>
                </a:solidFill>
                <a:latin typeface="+mj-lt"/>
              </a:rPr>
              <a:t>Impromptu</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95313" y="812800"/>
            <a:ext cx="9856787" cy="800100"/>
          </a:xfrm>
        </p:spPr>
        <p:txBody>
          <a:bodyPr/>
          <a:lstStyle/>
          <a:p>
            <a:pPr fontAlgn="auto">
              <a:spcAft>
                <a:spcPts val="0"/>
              </a:spcAft>
              <a:defRPr/>
            </a:pPr>
            <a:r>
              <a:rPr lang="en-US" dirty="0"/>
              <a:t>Ask yourself</a:t>
            </a:r>
          </a:p>
        </p:txBody>
      </p:sp>
      <p:sp>
        <p:nvSpPr>
          <p:cNvPr id="3" name="Text Placeholder 2">
            <a:extLst>
              <a:ext uri="{FF2B5EF4-FFF2-40B4-BE49-F238E27FC236}"/>
            </a:extLst>
          </p:cNvPr>
          <p:cNvSpPr>
            <a:spLocks noGrp="1"/>
          </p:cNvSpPr>
          <p:nvPr>
            <p:ph type="body" sz="quarter" idx="10"/>
          </p:nvPr>
        </p:nvSpPr>
        <p:spPr>
          <a:xfrm>
            <a:off x="1257300" y="2187575"/>
            <a:ext cx="9856788" cy="3454400"/>
          </a:xfrm>
        </p:spPr>
        <p:txBody>
          <a:bodyPr rtlCol="0">
            <a:normAutofit lnSpcReduction="10000"/>
          </a:bodyPr>
          <a:lstStyle/>
          <a:p>
            <a:pPr marL="342900" indent="-342900" fontAlgn="auto">
              <a:buFont typeface="Arial" panose="020B0604020202020204" pitchFamily="34" charset="0"/>
              <a:buChar char="•"/>
              <a:defRPr/>
            </a:pPr>
            <a:r>
              <a:rPr lang="en-US" sz="3600" dirty="0"/>
              <a:t>What’s your headline?</a:t>
            </a:r>
          </a:p>
          <a:p>
            <a:pPr marL="342900" indent="-342900" fontAlgn="auto">
              <a:buFont typeface="Arial" panose="020B0604020202020204" pitchFamily="34" charset="0"/>
              <a:buChar char="•"/>
              <a:defRPr/>
            </a:pPr>
            <a:r>
              <a:rPr lang="en-US" sz="3600" dirty="0"/>
              <a:t>What are your talking points?</a:t>
            </a:r>
          </a:p>
          <a:p>
            <a:pPr marL="342900" indent="-342900" fontAlgn="auto">
              <a:buFont typeface="Arial" panose="020B0604020202020204" pitchFamily="34" charset="0"/>
              <a:buChar char="•"/>
              <a:defRPr/>
            </a:pPr>
            <a:r>
              <a:rPr lang="en-US" sz="3600" dirty="0"/>
              <a:t>Do you have a story to illustrate your message?</a:t>
            </a:r>
          </a:p>
          <a:p>
            <a:pPr marL="342900" indent="-342900" fontAlgn="auto">
              <a:buFont typeface="Arial" panose="020B0604020202020204" pitchFamily="34" charset="0"/>
              <a:buChar char="•"/>
              <a:defRPr/>
            </a:pPr>
            <a:r>
              <a:rPr lang="en-US" sz="3600" dirty="0"/>
              <a:t>Are there images, photos, or charts that could amplify your message?</a:t>
            </a:r>
          </a:p>
          <a:p>
            <a:pPr marL="342900" indent="-342900" fontAlgn="auto">
              <a:buFont typeface="Arial" panose="020B0604020202020204" pitchFamily="34" charset="0"/>
              <a:buChar char="•"/>
              <a:defRPr/>
            </a:pPr>
            <a:r>
              <a:rPr lang="en-US" sz="3600" dirty="0"/>
              <a:t>How do your actions reinforce your message?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95313" y="812800"/>
            <a:ext cx="9856787" cy="800100"/>
          </a:xfrm>
        </p:spPr>
        <p:txBody>
          <a:bodyPr/>
          <a:lstStyle/>
          <a:p>
            <a:pPr fontAlgn="auto">
              <a:spcAft>
                <a:spcPts val="0"/>
              </a:spcAft>
              <a:defRPr/>
            </a:pPr>
            <a:r>
              <a:rPr lang="en-US" dirty="0"/>
              <a:t>Evaluate your messages</a:t>
            </a:r>
          </a:p>
        </p:txBody>
      </p:sp>
      <p:sp>
        <p:nvSpPr>
          <p:cNvPr id="3" name="Text Placeholder 2">
            <a:extLst>
              <a:ext uri="{FF2B5EF4-FFF2-40B4-BE49-F238E27FC236}"/>
            </a:extLst>
          </p:cNvPr>
          <p:cNvSpPr>
            <a:spLocks noGrp="1"/>
          </p:cNvSpPr>
          <p:nvPr>
            <p:ph type="body" sz="quarter" idx="10"/>
          </p:nvPr>
        </p:nvSpPr>
        <p:spPr>
          <a:xfrm>
            <a:off x="1257300" y="2187575"/>
            <a:ext cx="9856788" cy="3454400"/>
          </a:xfrm>
        </p:spPr>
        <p:txBody>
          <a:bodyPr rtlCol="0">
            <a:normAutofit lnSpcReduction="10000"/>
          </a:bodyPr>
          <a:lstStyle/>
          <a:p>
            <a:pPr marL="342900" indent="-342900" fontAlgn="auto">
              <a:buFont typeface="Arial" panose="020B0604020202020204" pitchFamily="34" charset="0"/>
              <a:buChar char="•"/>
              <a:defRPr/>
            </a:pPr>
            <a:r>
              <a:rPr lang="en-US" sz="3600" dirty="0"/>
              <a:t>What messages are circulating now? (Yours or others.)</a:t>
            </a:r>
          </a:p>
          <a:p>
            <a:pPr marL="342900" indent="-342900" fontAlgn="auto">
              <a:buFont typeface="Arial" panose="020B0604020202020204" pitchFamily="34" charset="0"/>
              <a:buChar char="•"/>
              <a:defRPr/>
            </a:pPr>
            <a:r>
              <a:rPr lang="en-US" sz="3600" dirty="0"/>
              <a:t>You might be sick of repeating your message, but are others tired of hearing it?</a:t>
            </a:r>
          </a:p>
          <a:p>
            <a:pPr marL="342900" indent="-342900" fontAlgn="auto">
              <a:buFont typeface="Arial" panose="020B0604020202020204" pitchFamily="34" charset="0"/>
              <a:buChar char="•"/>
              <a:defRPr/>
            </a:pPr>
            <a:r>
              <a:rPr lang="en-US" sz="3600" dirty="0"/>
              <a:t>Do they need to hear it again another way?</a:t>
            </a:r>
          </a:p>
          <a:p>
            <a:pPr marL="342900" indent="-342900" fontAlgn="auto">
              <a:buFont typeface="Arial" panose="020B0604020202020204" pitchFamily="34" charset="0"/>
              <a:buChar char="•"/>
              <a:defRPr/>
            </a:pPr>
            <a:r>
              <a:rPr lang="en-US" sz="3600" dirty="0"/>
              <a:t>Can they repeat it in their own way?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ilhouette of man and woman">
            <a:extLst>
              <a:ext uri="{FF2B5EF4-FFF2-40B4-BE49-F238E27FC236}"/>
            </a:extLst>
          </p:cNvPr>
          <p:cNvPicPr>
            <a:picLocks noChangeAspect="1" noChangeArrowheads="1"/>
          </p:cNvPicPr>
          <p:nvPr/>
        </p:nvPicPr>
        <p:blipFill rotWithShape="1">
          <a:blip r:embed="rId2">
            <a:extLst>
              <a:ext uri="{28A0092B-C50C-407E-A947-70E740481C1C}"/>
            </a:extLst>
          </a:blip>
          <a:srcRect l="8706" r="24697"/>
          <a:stretch/>
        </p:blipFill>
        <p:spPr bwMode="auto">
          <a:xfrm>
            <a:off x="7601043" y="1585904"/>
            <a:ext cx="3679573" cy="3685032"/>
          </a:xfrm>
          <a:prstGeom prst="ellipse">
            <a:avLst/>
          </a:prstGeom>
          <a:noFill/>
          <a:extLst>
            <a:ext uri="{909E8E84-426E-40DD-AFC4-6F175D3DCCD1}"/>
          </a:extLst>
        </p:spPr>
      </p:pic>
      <p:sp>
        <p:nvSpPr>
          <p:cNvPr id="2" name="Title 1">
            <a:extLst>
              <a:ext uri="{FF2B5EF4-FFF2-40B4-BE49-F238E27FC236}"/>
            </a:extLst>
          </p:cNvPr>
          <p:cNvSpPr>
            <a:spLocks noGrp="1"/>
          </p:cNvSpPr>
          <p:nvPr>
            <p:ph type="ctrTitle"/>
          </p:nvPr>
        </p:nvSpPr>
        <p:spPr>
          <a:xfrm>
            <a:off x="1671638" y="1585913"/>
            <a:ext cx="5838825" cy="2709862"/>
          </a:xfrm>
        </p:spPr>
        <p:txBody>
          <a:bodyPr anchor="t">
            <a:normAutofit fontScale="90000"/>
          </a:bodyPr>
          <a:lstStyle/>
          <a:p>
            <a:pPr fontAlgn="auto">
              <a:lnSpc>
                <a:spcPct val="100000"/>
              </a:lnSpc>
              <a:spcAft>
                <a:spcPts val="0"/>
              </a:spcAft>
              <a:defRPr/>
            </a:pPr>
            <a:r>
              <a:rPr lang="en-US" sz="7200" dirty="0"/>
              <a:t>Building alignment through </a:t>
            </a:r>
            <a:r>
              <a:rPr lang="en-US" sz="7200" b="1" dirty="0"/>
              <a:t>dialogue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95313" y="812800"/>
            <a:ext cx="9856787" cy="800100"/>
          </a:xfrm>
        </p:spPr>
        <p:txBody>
          <a:bodyPr/>
          <a:lstStyle/>
          <a:p>
            <a:pPr fontAlgn="auto">
              <a:spcAft>
                <a:spcPts val="0"/>
              </a:spcAft>
              <a:defRPr/>
            </a:pPr>
            <a:r>
              <a:rPr lang="en-US" dirty="0"/>
              <a:t>Exchanging perspectives</a:t>
            </a:r>
          </a:p>
        </p:txBody>
      </p:sp>
      <p:sp>
        <p:nvSpPr>
          <p:cNvPr id="44034" name="Text Placeholder 2"/>
          <p:cNvSpPr>
            <a:spLocks noGrp="1"/>
          </p:cNvSpPr>
          <p:nvPr>
            <p:ph type="body" sz="quarter" idx="10"/>
          </p:nvPr>
        </p:nvSpPr>
        <p:spPr>
          <a:xfrm>
            <a:off x="1327150" y="2286000"/>
            <a:ext cx="6653213" cy="3454400"/>
          </a:xfrm>
        </p:spPr>
        <p:txBody>
          <a:bodyPr/>
          <a:lstStyle/>
          <a:p>
            <a:r>
              <a:rPr lang="en-US" sz="4400" smtClean="0"/>
              <a:t>“The factor that had the highest correlation with job satisfaction was ‘a chance to have my opinions heard and considered.’”</a:t>
            </a:r>
          </a:p>
        </p:txBody>
      </p:sp>
      <p:pic>
        <p:nvPicPr>
          <p:cNvPr id="44035" name="Picture 2" descr="The Work of Leaders book cover"/>
          <p:cNvPicPr>
            <a:picLocks noGrp="1" noChangeAspect="1" noChangeArrowheads="1"/>
          </p:cNvPicPr>
          <p:nvPr>
            <p:ph type="pic" sz="quarter" idx="11"/>
          </p:nvPr>
        </p:nvPicPr>
        <p:blipFill>
          <a:blip r:embed="rId2"/>
          <a:srcRect l="-1154" r="-1018"/>
          <a:stretch>
            <a:fillRect/>
          </a:stretch>
        </p:blipFill>
        <p:spPr>
          <a:xfrm>
            <a:off x="8308975" y="2286000"/>
            <a:ext cx="3530600" cy="3455988"/>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95313" y="812800"/>
            <a:ext cx="10717212" cy="800100"/>
          </a:xfrm>
        </p:spPr>
        <p:txBody>
          <a:bodyPr/>
          <a:lstStyle/>
          <a:p>
            <a:pPr fontAlgn="auto">
              <a:spcAft>
                <a:spcPts val="0"/>
              </a:spcAft>
              <a:defRPr/>
            </a:pPr>
            <a:r>
              <a:rPr lang="en-US" dirty="0"/>
              <a:t>Dialogue: Where do you generally fall?</a:t>
            </a:r>
          </a:p>
        </p:txBody>
      </p:sp>
      <p:sp>
        <p:nvSpPr>
          <p:cNvPr id="3" name="Text Placeholder 2">
            <a:extLst>
              <a:ext uri="{FF2B5EF4-FFF2-40B4-BE49-F238E27FC236}"/>
            </a:extLst>
          </p:cNvPr>
          <p:cNvSpPr>
            <a:spLocks noGrp="1"/>
          </p:cNvSpPr>
          <p:nvPr>
            <p:ph type="body" sz="quarter" idx="10"/>
          </p:nvPr>
        </p:nvSpPr>
        <p:spPr>
          <a:xfrm>
            <a:off x="1257300" y="4510088"/>
            <a:ext cx="9856788" cy="1295400"/>
          </a:xfrm>
        </p:spPr>
        <p:txBody>
          <a:bodyPr rtlCol="0">
            <a:normAutofit fontScale="92500"/>
          </a:bodyPr>
          <a:lstStyle/>
          <a:p>
            <a:pPr indent="0" fontAlgn="auto">
              <a:buFont typeface="Arial" panose="020B0604020202020204" pitchFamily="34" charset="0"/>
              <a:buNone/>
              <a:defRPr/>
            </a:pPr>
            <a:r>
              <a:rPr lang="en-US" sz="3600" dirty="0"/>
              <a:t>For the purpose of creating alignment, you’ll be more successful moving toward the behavior on the right.</a:t>
            </a:r>
          </a:p>
        </p:txBody>
      </p:sp>
      <p:sp>
        <p:nvSpPr>
          <p:cNvPr id="10" name="Text Placeholder 2">
            <a:extLst>
              <a:ext uri="{FF2B5EF4-FFF2-40B4-BE49-F238E27FC236}"/>
            </a:extLst>
          </p:cNvPr>
          <p:cNvSpPr txBox="1">
            <a:spLocks/>
          </p:cNvSpPr>
          <p:nvPr/>
        </p:nvSpPr>
        <p:spPr>
          <a:xfrm>
            <a:off x="7262813" y="2327275"/>
            <a:ext cx="4333875" cy="801688"/>
          </a:xfrm>
          <a:prstGeom prst="rect">
            <a:avLst/>
          </a:prstGeom>
        </p:spPr>
        <p:txBody>
          <a:bodyPr lIns="0" rIns="0">
            <a:normAutofit/>
          </a:bodyPr>
          <a:lstStyle>
            <a:lvl1pPr marL="0" indent="-27432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400" kern="1200">
                <a:solidFill>
                  <a:schemeClr val="tx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800" kern="1200">
                <a:solidFill>
                  <a:schemeClr val="tx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indent="0" fontAlgn="auto">
              <a:buFont typeface="Arial" panose="020B0604020202020204" pitchFamily="34" charset="0"/>
              <a:buNone/>
              <a:defRPr/>
            </a:pPr>
            <a:r>
              <a:rPr lang="en-US" sz="3200" i="1" dirty="0">
                <a:solidFill>
                  <a:schemeClr val="accent6"/>
                </a:solidFill>
                <a:latin typeface="+mj-lt"/>
              </a:rPr>
              <a:t>Exchange perspectives</a:t>
            </a:r>
          </a:p>
        </p:txBody>
      </p:sp>
      <p:cxnSp>
        <p:nvCxnSpPr>
          <p:cNvPr id="11" name="Straight Arrow Connector 10">
            <a:extLst>
              <a:ext uri="{FF2B5EF4-FFF2-40B4-BE49-F238E27FC236}"/>
            </a:extLst>
          </p:cNvPr>
          <p:cNvCxnSpPr>
            <a:cxnSpLocks/>
          </p:cNvCxnSpPr>
          <p:nvPr/>
        </p:nvCxnSpPr>
        <p:spPr>
          <a:xfrm>
            <a:off x="4343400" y="2595563"/>
            <a:ext cx="2513013" cy="0"/>
          </a:xfrm>
          <a:prstGeom prst="straightConnector1">
            <a:avLst/>
          </a:prstGeom>
          <a:ln w="38100">
            <a:solidFill>
              <a:schemeClr val="accent6"/>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2" name="Text Placeholder 2">
            <a:extLst>
              <a:ext uri="{FF2B5EF4-FFF2-40B4-BE49-F238E27FC236}"/>
            </a:extLst>
          </p:cNvPr>
          <p:cNvSpPr txBox="1">
            <a:spLocks/>
          </p:cNvSpPr>
          <p:nvPr/>
        </p:nvSpPr>
        <p:spPr>
          <a:xfrm>
            <a:off x="595313" y="2346325"/>
            <a:ext cx="3408362" cy="800100"/>
          </a:xfrm>
          <a:prstGeom prst="rect">
            <a:avLst/>
          </a:prstGeom>
        </p:spPr>
        <p:txBody>
          <a:bodyPr lIns="0" rIns="0">
            <a:normAutofit/>
          </a:bodyPr>
          <a:lstStyle>
            <a:lvl1pPr marL="0" indent="-27432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400" kern="1200">
                <a:solidFill>
                  <a:schemeClr val="tx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800" kern="1200">
                <a:solidFill>
                  <a:schemeClr val="tx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indent="0" algn="r" fontAlgn="auto">
              <a:buFont typeface="Arial" panose="020B0604020202020204" pitchFamily="34" charset="0"/>
              <a:buNone/>
              <a:defRPr/>
            </a:pPr>
            <a:r>
              <a:rPr lang="en-US" sz="3200" i="1" dirty="0">
                <a:solidFill>
                  <a:schemeClr val="accent6"/>
                </a:solidFill>
                <a:latin typeface="+mj-lt"/>
              </a:rPr>
              <a:t>Present information</a:t>
            </a:r>
          </a:p>
        </p:txBody>
      </p:sp>
      <p:sp>
        <p:nvSpPr>
          <p:cNvPr id="13" name="Text Placeholder 2">
            <a:extLst>
              <a:ext uri="{FF2B5EF4-FFF2-40B4-BE49-F238E27FC236}"/>
            </a:extLst>
          </p:cNvPr>
          <p:cNvSpPr txBox="1">
            <a:spLocks/>
          </p:cNvSpPr>
          <p:nvPr/>
        </p:nvSpPr>
        <p:spPr>
          <a:xfrm>
            <a:off x="7262813" y="3327400"/>
            <a:ext cx="3089275" cy="801688"/>
          </a:xfrm>
          <a:prstGeom prst="rect">
            <a:avLst/>
          </a:prstGeom>
        </p:spPr>
        <p:txBody>
          <a:bodyPr lIns="0" rIns="0">
            <a:normAutofit/>
          </a:bodyPr>
          <a:lstStyle>
            <a:lvl1pPr marL="0" indent="-27432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400" kern="1200">
                <a:solidFill>
                  <a:schemeClr val="tx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800" kern="1200">
                <a:solidFill>
                  <a:schemeClr val="tx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indent="0" fontAlgn="auto">
              <a:buFont typeface="Arial" panose="020B0604020202020204" pitchFamily="34" charset="0"/>
              <a:buNone/>
              <a:defRPr/>
            </a:pPr>
            <a:r>
              <a:rPr lang="en-US" sz="3200" i="1" dirty="0">
                <a:solidFill>
                  <a:schemeClr val="accent6"/>
                </a:solidFill>
                <a:latin typeface="+mj-lt"/>
              </a:rPr>
              <a:t>Receptive</a:t>
            </a:r>
          </a:p>
        </p:txBody>
      </p:sp>
      <p:cxnSp>
        <p:nvCxnSpPr>
          <p:cNvPr id="14" name="Straight Arrow Connector 13">
            <a:extLst>
              <a:ext uri="{FF2B5EF4-FFF2-40B4-BE49-F238E27FC236}"/>
            </a:extLst>
          </p:cNvPr>
          <p:cNvCxnSpPr>
            <a:cxnSpLocks/>
          </p:cNvCxnSpPr>
          <p:nvPr/>
        </p:nvCxnSpPr>
        <p:spPr>
          <a:xfrm>
            <a:off x="4343400" y="3594100"/>
            <a:ext cx="2513013" cy="0"/>
          </a:xfrm>
          <a:prstGeom prst="straightConnector1">
            <a:avLst/>
          </a:prstGeom>
          <a:ln w="38100">
            <a:solidFill>
              <a:schemeClr val="accent6"/>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5" name="Text Placeholder 2">
            <a:extLst>
              <a:ext uri="{FF2B5EF4-FFF2-40B4-BE49-F238E27FC236}"/>
            </a:extLst>
          </p:cNvPr>
          <p:cNvSpPr txBox="1">
            <a:spLocks/>
          </p:cNvSpPr>
          <p:nvPr/>
        </p:nvSpPr>
        <p:spPr>
          <a:xfrm>
            <a:off x="1233488" y="3346450"/>
            <a:ext cx="2770187" cy="800100"/>
          </a:xfrm>
          <a:prstGeom prst="rect">
            <a:avLst/>
          </a:prstGeom>
        </p:spPr>
        <p:txBody>
          <a:bodyPr lIns="0" rIns="0">
            <a:normAutofit/>
          </a:bodyPr>
          <a:lstStyle>
            <a:lvl1pPr marL="0" indent="-27432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400" kern="1200">
                <a:solidFill>
                  <a:schemeClr val="tx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800" kern="1200">
                <a:solidFill>
                  <a:schemeClr val="tx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indent="0" algn="r" fontAlgn="auto">
              <a:buFont typeface="Arial" panose="020B0604020202020204" pitchFamily="34" charset="0"/>
              <a:buNone/>
              <a:defRPr/>
            </a:pPr>
            <a:r>
              <a:rPr lang="en-US" sz="3200" i="1" dirty="0">
                <a:solidFill>
                  <a:schemeClr val="accent6"/>
                </a:solidFill>
                <a:latin typeface="+mj-lt"/>
              </a:rPr>
              <a:t>Challenging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736600" y="812800"/>
            <a:ext cx="9858375" cy="2986088"/>
          </a:xfrm>
        </p:spPr>
        <p:txBody>
          <a:bodyPr anchor="t"/>
          <a:lstStyle/>
          <a:p>
            <a:pPr fontAlgn="auto">
              <a:spcAft>
                <a:spcPts val="0"/>
              </a:spcAft>
              <a:defRPr/>
            </a:pPr>
            <a:r>
              <a:rPr lang="en-US" sz="6000" dirty="0"/>
              <a:t>Work of </a:t>
            </a:r>
            <a:br>
              <a:rPr lang="en-US" sz="6000" dirty="0"/>
            </a:br>
            <a:r>
              <a:rPr lang="en-US" sz="6000" dirty="0"/>
              <a:t>Leaders</a:t>
            </a:r>
            <a:br>
              <a:rPr lang="en-US" sz="6000" dirty="0"/>
            </a:br>
            <a:r>
              <a:rPr lang="en-US" sz="6000" dirty="0"/>
              <a:t>model</a:t>
            </a:r>
          </a:p>
        </p:txBody>
      </p:sp>
      <p:pic>
        <p:nvPicPr>
          <p:cNvPr id="27650" name="Picture 6" descr="Everything DiSC Work of Leaders Poster 2 Marketing Image"/>
          <p:cNvPicPr>
            <a:picLocks noChangeAspect="1" noChangeArrowheads="1"/>
          </p:cNvPicPr>
          <p:nvPr/>
        </p:nvPicPr>
        <p:blipFill>
          <a:blip r:embed="rId2"/>
          <a:srcRect/>
          <a:stretch>
            <a:fillRect/>
          </a:stretch>
        </p:blipFill>
        <p:spPr bwMode="auto">
          <a:xfrm>
            <a:off x="4316413" y="469900"/>
            <a:ext cx="7404100" cy="5575300"/>
          </a:xfrm>
          <a:prstGeom prst="rect">
            <a:avLst/>
          </a:prstGeom>
          <a:noFill/>
          <a:ln w="9525">
            <a:noFill/>
            <a:miter lim="800000"/>
            <a:headEnd/>
            <a:tailEnd/>
          </a:ln>
        </p:spPr>
      </p:pic>
      <p:sp>
        <p:nvSpPr>
          <p:cNvPr id="4" name="Text Box 8">
            <a:extLst>
              <a:ext uri="{FF2B5EF4-FFF2-40B4-BE49-F238E27FC236}"/>
            </a:extLst>
          </p:cNvPr>
          <p:cNvSpPr txBox="1">
            <a:spLocks noChangeArrowheads="1"/>
          </p:cNvSpPr>
          <p:nvPr/>
        </p:nvSpPr>
        <p:spPr bwMode="auto">
          <a:xfrm>
            <a:off x="6432550" y="6067425"/>
            <a:ext cx="3171825" cy="339725"/>
          </a:xfrm>
          <a:prstGeom prst="rect">
            <a:avLst/>
          </a:prstGeom>
          <a:noFill/>
          <a:ln>
            <a:noFill/>
          </a:ln>
          <a:effectLst/>
          <a:extLst>
            <a:ext uri="{909E8E84-426E-40DD-AFC4-6F175D3DCCD1}"/>
            <a:ext uri="{91240B29-F687-4F45-9708-019B960494DF}"/>
            <a:ext uri="{AF507438-7753-43E0-B8FC-AC1667EBCBE1}"/>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auto">
              <a:lnSpc>
                <a:spcPct val="100000"/>
              </a:lnSpc>
              <a:spcBef>
                <a:spcPct val="0"/>
              </a:spcBef>
              <a:spcAft>
                <a:spcPts val="0"/>
              </a:spcAft>
              <a:buFontTx/>
              <a:buNone/>
              <a:defRPr/>
            </a:pPr>
            <a:r>
              <a:rPr lang="en-US" altLang="en-US" sz="1600" dirty="0">
                <a:latin typeface="+mn-lt"/>
                <a:cs typeface="+mn-cs"/>
              </a:rPr>
              <a:t>Everything </a:t>
            </a:r>
            <a:r>
              <a:rPr lang="en-US" altLang="en-US" sz="1600" dirty="0" err="1">
                <a:latin typeface="+mn-lt"/>
                <a:cs typeface="+mn-cs"/>
              </a:rPr>
              <a:t>DiSC</a:t>
            </a:r>
            <a:r>
              <a:rPr lang="en-US" altLang="en-US" sz="1600" dirty="0">
                <a:latin typeface="+mn-lt"/>
                <a:cs typeface="+mn-cs"/>
              </a:rPr>
              <a:t> Work of Leaders</a:t>
            </a:r>
          </a:p>
        </p:txBody>
      </p:sp>
      <p:sp>
        <p:nvSpPr>
          <p:cNvPr id="27652" name="TextBox 4"/>
          <p:cNvSpPr txBox="1">
            <a:spLocks noChangeArrowheads="1"/>
          </p:cNvSpPr>
          <p:nvPr/>
        </p:nvSpPr>
        <p:spPr bwMode="auto">
          <a:xfrm>
            <a:off x="736600" y="3429000"/>
            <a:ext cx="2851150" cy="1570038"/>
          </a:xfrm>
          <a:prstGeom prst="rect">
            <a:avLst/>
          </a:prstGeom>
          <a:noFill/>
          <a:ln w="9525">
            <a:noFill/>
            <a:miter lim="800000"/>
            <a:headEnd/>
            <a:tailEnd/>
          </a:ln>
        </p:spPr>
        <p:txBody>
          <a:bodyPr anchor="ctr">
            <a:spAutoFit/>
          </a:bodyPr>
          <a:lstStyle/>
          <a:p>
            <a:r>
              <a:rPr lang="en-US" sz="3200">
                <a:latin typeface="Proxima Nova"/>
              </a:rPr>
              <a:t>Vision</a:t>
            </a:r>
          </a:p>
          <a:p>
            <a:r>
              <a:rPr lang="en-US" sz="3200" b="1">
                <a:latin typeface="Proxima Nova"/>
              </a:rPr>
              <a:t>Alignment</a:t>
            </a:r>
          </a:p>
          <a:p>
            <a:r>
              <a:rPr lang="en-US" sz="3200">
                <a:latin typeface="Proxima Nova"/>
              </a:rPr>
              <a:t>Execution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95313" y="812800"/>
            <a:ext cx="9856787" cy="800100"/>
          </a:xfrm>
        </p:spPr>
        <p:txBody>
          <a:bodyPr/>
          <a:lstStyle/>
          <a:p>
            <a:pPr fontAlgn="auto">
              <a:spcAft>
                <a:spcPts val="0"/>
              </a:spcAft>
              <a:defRPr/>
            </a:pPr>
            <a:r>
              <a:rPr lang="en-US" dirty="0"/>
              <a:t>Being receptive</a:t>
            </a:r>
          </a:p>
        </p:txBody>
      </p:sp>
      <p:sp>
        <p:nvSpPr>
          <p:cNvPr id="3" name="Text Placeholder 2">
            <a:extLst>
              <a:ext uri="{FF2B5EF4-FFF2-40B4-BE49-F238E27FC236}"/>
            </a:extLst>
          </p:cNvPr>
          <p:cNvSpPr>
            <a:spLocks noGrp="1"/>
          </p:cNvSpPr>
          <p:nvPr>
            <p:ph type="body" sz="quarter" idx="10"/>
          </p:nvPr>
        </p:nvSpPr>
        <p:spPr>
          <a:xfrm>
            <a:off x="1327150" y="2286000"/>
            <a:ext cx="6653213" cy="3454400"/>
          </a:xfrm>
        </p:spPr>
        <p:txBody>
          <a:bodyPr rtlCol="0">
            <a:normAutofit fontScale="77500" lnSpcReduction="20000"/>
          </a:bodyPr>
          <a:lstStyle/>
          <a:p>
            <a:pPr fontAlgn="auto">
              <a:lnSpc>
                <a:spcPct val="120000"/>
              </a:lnSpc>
              <a:buFont typeface="Arial" panose="020B0604020202020204" pitchFamily="34" charset="0"/>
              <a:buNone/>
              <a:defRPr/>
            </a:pPr>
            <a:r>
              <a:rPr lang="en-US" sz="4400" dirty="0"/>
              <a:t>“But results-oriented leaders are often those who struggle the most with the receptivity needed to gain alignment. It’s really hard to be challenging and receptive at the same time.”</a:t>
            </a:r>
          </a:p>
        </p:txBody>
      </p:sp>
      <p:pic>
        <p:nvPicPr>
          <p:cNvPr id="46083" name="Picture 2" descr="The Work of Leaders book cover"/>
          <p:cNvPicPr>
            <a:picLocks noGrp="1" noChangeAspect="1" noChangeArrowheads="1"/>
          </p:cNvPicPr>
          <p:nvPr>
            <p:ph type="pic" sz="quarter" idx="11"/>
          </p:nvPr>
        </p:nvPicPr>
        <p:blipFill>
          <a:blip r:embed="rId2"/>
          <a:srcRect l="-1154" r="-1018"/>
          <a:stretch>
            <a:fillRect/>
          </a:stretch>
        </p:blipFill>
        <p:spPr>
          <a:xfrm>
            <a:off x="8308975" y="2286000"/>
            <a:ext cx="3530600" cy="3455988"/>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95313" y="812800"/>
            <a:ext cx="9856787" cy="800100"/>
          </a:xfrm>
        </p:spPr>
        <p:txBody>
          <a:bodyPr/>
          <a:lstStyle/>
          <a:p>
            <a:pPr fontAlgn="auto">
              <a:spcAft>
                <a:spcPts val="0"/>
              </a:spcAft>
              <a:defRPr/>
            </a:pPr>
            <a:r>
              <a:rPr lang="en-US" dirty="0"/>
              <a:t>Dialogue questions</a:t>
            </a:r>
          </a:p>
        </p:txBody>
      </p:sp>
      <p:sp>
        <p:nvSpPr>
          <p:cNvPr id="3" name="Text Placeholder 2">
            <a:extLst>
              <a:ext uri="{FF2B5EF4-FFF2-40B4-BE49-F238E27FC236}"/>
            </a:extLst>
          </p:cNvPr>
          <p:cNvSpPr>
            <a:spLocks noGrp="1"/>
          </p:cNvSpPr>
          <p:nvPr>
            <p:ph type="body" sz="quarter" idx="10"/>
          </p:nvPr>
        </p:nvSpPr>
        <p:spPr>
          <a:xfrm>
            <a:off x="1257300" y="2187575"/>
            <a:ext cx="9856788" cy="3857625"/>
          </a:xfrm>
        </p:spPr>
        <p:txBody>
          <a:bodyPr rtlCol="0">
            <a:normAutofit fontScale="77500" lnSpcReduction="20000"/>
          </a:bodyPr>
          <a:lstStyle/>
          <a:p>
            <a:pPr marL="342900" indent="-342900" fontAlgn="auto">
              <a:lnSpc>
                <a:spcPct val="120000"/>
              </a:lnSpc>
              <a:buFont typeface="Arial" panose="020B0604020202020204" pitchFamily="34" charset="0"/>
              <a:buChar char="•"/>
              <a:defRPr/>
            </a:pPr>
            <a:r>
              <a:rPr lang="en-US" sz="3600" dirty="0"/>
              <a:t>How do you prove your receptivity, your willingness to listen to other ideas?</a:t>
            </a:r>
          </a:p>
          <a:p>
            <a:pPr marL="342900" indent="-342900" fontAlgn="auto">
              <a:lnSpc>
                <a:spcPct val="120000"/>
              </a:lnSpc>
              <a:buFont typeface="Arial" panose="020B0604020202020204" pitchFamily="34" charset="0"/>
              <a:buChar char="•"/>
              <a:defRPr/>
            </a:pPr>
            <a:r>
              <a:rPr lang="en-US" sz="3600" dirty="0"/>
              <a:t>Is your door really open?</a:t>
            </a:r>
          </a:p>
          <a:p>
            <a:pPr marL="342900" indent="-342900" fontAlgn="auto">
              <a:lnSpc>
                <a:spcPct val="120000"/>
              </a:lnSpc>
              <a:buFont typeface="Arial" panose="020B0604020202020204" pitchFamily="34" charset="0"/>
              <a:buChar char="•"/>
              <a:defRPr/>
            </a:pPr>
            <a:r>
              <a:rPr lang="en-US" sz="3600" dirty="0"/>
              <a:t>Are you easy to find or schedule a meeting with?</a:t>
            </a:r>
          </a:p>
          <a:p>
            <a:pPr marL="342900" indent="-342900" fontAlgn="auto">
              <a:lnSpc>
                <a:spcPct val="120000"/>
              </a:lnSpc>
              <a:buFont typeface="Arial" panose="020B0604020202020204" pitchFamily="34" charset="0"/>
              <a:buChar char="•"/>
              <a:defRPr/>
            </a:pPr>
            <a:r>
              <a:rPr lang="en-US" sz="3600" dirty="0"/>
              <a:t>Do you check in with only a few people?</a:t>
            </a:r>
          </a:p>
          <a:p>
            <a:pPr marL="342900" indent="-342900" fontAlgn="auto">
              <a:lnSpc>
                <a:spcPct val="120000"/>
              </a:lnSpc>
              <a:buFont typeface="Arial" panose="020B0604020202020204" pitchFamily="34" charset="0"/>
              <a:buChar char="•"/>
              <a:defRPr/>
            </a:pPr>
            <a:r>
              <a:rPr lang="en-US" sz="3600" dirty="0"/>
              <a:t>How do you prove that you’re listening or have heard and understood?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95313" y="812800"/>
            <a:ext cx="9856787" cy="800100"/>
          </a:xfrm>
        </p:spPr>
        <p:txBody>
          <a:bodyPr/>
          <a:lstStyle/>
          <a:p>
            <a:pPr fontAlgn="auto">
              <a:spcAft>
                <a:spcPts val="0"/>
              </a:spcAft>
              <a:defRPr/>
            </a:pPr>
            <a:r>
              <a:rPr lang="en-US" dirty="0"/>
              <a:t>Strategies</a:t>
            </a:r>
          </a:p>
        </p:txBody>
      </p:sp>
      <p:sp>
        <p:nvSpPr>
          <p:cNvPr id="3" name="Text Placeholder 2">
            <a:extLst>
              <a:ext uri="{FF2B5EF4-FFF2-40B4-BE49-F238E27FC236}"/>
            </a:extLst>
          </p:cNvPr>
          <p:cNvSpPr>
            <a:spLocks noGrp="1"/>
          </p:cNvSpPr>
          <p:nvPr>
            <p:ph type="body" sz="quarter" idx="10"/>
          </p:nvPr>
        </p:nvSpPr>
        <p:spPr>
          <a:xfrm>
            <a:off x="1257300" y="2187575"/>
            <a:ext cx="9856788" cy="3857625"/>
          </a:xfrm>
        </p:spPr>
        <p:txBody>
          <a:bodyPr rtlCol="0">
            <a:normAutofit fontScale="85000" lnSpcReduction="20000"/>
          </a:bodyPr>
          <a:lstStyle/>
          <a:p>
            <a:pPr marL="342900" indent="-342900" fontAlgn="auto">
              <a:lnSpc>
                <a:spcPct val="120000"/>
              </a:lnSpc>
              <a:buFont typeface="Arial" panose="020B0604020202020204" pitchFamily="34" charset="0"/>
              <a:buChar char="•"/>
              <a:defRPr/>
            </a:pPr>
            <a:r>
              <a:rPr lang="en-US" sz="3600" dirty="0"/>
              <a:t>Hold open forums or create other safe spaces.</a:t>
            </a:r>
          </a:p>
          <a:p>
            <a:pPr marL="342900" indent="-342900" fontAlgn="auto">
              <a:lnSpc>
                <a:spcPct val="120000"/>
              </a:lnSpc>
              <a:buFont typeface="Arial" panose="020B0604020202020204" pitchFamily="34" charset="0"/>
              <a:buChar char="•"/>
              <a:defRPr/>
            </a:pPr>
            <a:r>
              <a:rPr lang="en-US" sz="3600" dirty="0"/>
              <a:t>Give people enough time to gather their thoughts.</a:t>
            </a:r>
          </a:p>
          <a:p>
            <a:pPr marL="342900" indent="-342900" fontAlgn="auto">
              <a:lnSpc>
                <a:spcPct val="120000"/>
              </a:lnSpc>
              <a:buFont typeface="Arial" panose="020B0604020202020204" pitchFamily="34" charset="0"/>
              <a:buChar char="•"/>
              <a:defRPr/>
            </a:pPr>
            <a:r>
              <a:rPr lang="en-US" sz="3600" dirty="0"/>
              <a:t>Go face-to-face, enter another’s space.</a:t>
            </a:r>
          </a:p>
          <a:p>
            <a:pPr marL="342900" indent="-342900" fontAlgn="auto">
              <a:lnSpc>
                <a:spcPct val="120000"/>
              </a:lnSpc>
              <a:buFont typeface="Arial" panose="020B0604020202020204" pitchFamily="34" charset="0"/>
              <a:buChar char="•"/>
              <a:defRPr/>
            </a:pPr>
            <a:r>
              <a:rPr lang="en-US" sz="3600" dirty="0"/>
              <a:t>Management by walking around (MBWA)</a:t>
            </a:r>
          </a:p>
          <a:p>
            <a:pPr marL="342900" indent="-342900" fontAlgn="auto">
              <a:lnSpc>
                <a:spcPct val="120000"/>
              </a:lnSpc>
              <a:buFont typeface="Arial" panose="020B0604020202020204" pitchFamily="34" charset="0"/>
              <a:buChar char="•"/>
              <a:defRPr/>
            </a:pPr>
            <a:r>
              <a:rPr lang="en-US" sz="3600" dirty="0"/>
              <a:t>Watch your body language.</a:t>
            </a:r>
          </a:p>
          <a:p>
            <a:pPr marL="342900" indent="-342900" fontAlgn="auto">
              <a:lnSpc>
                <a:spcPct val="120000"/>
              </a:lnSpc>
              <a:buFont typeface="Arial" panose="020B0604020202020204" pitchFamily="34" charset="0"/>
              <a:buChar char="•"/>
              <a:defRPr/>
            </a:pPr>
            <a:r>
              <a:rPr lang="en-US" sz="3600" dirty="0"/>
              <a:t>Use active listening signals.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95313" y="812800"/>
            <a:ext cx="9856787" cy="800100"/>
          </a:xfrm>
        </p:spPr>
        <p:txBody>
          <a:bodyPr/>
          <a:lstStyle/>
          <a:p>
            <a:pPr fontAlgn="auto">
              <a:spcAft>
                <a:spcPts val="0"/>
              </a:spcAft>
              <a:defRPr/>
            </a:pPr>
            <a:r>
              <a:rPr lang="en-US" dirty="0"/>
              <a:t>Inverse Q&amp;A</a:t>
            </a:r>
          </a:p>
        </p:txBody>
      </p:sp>
      <p:sp>
        <p:nvSpPr>
          <p:cNvPr id="3" name="Text Placeholder 2">
            <a:extLst>
              <a:ext uri="{FF2B5EF4-FFF2-40B4-BE49-F238E27FC236}"/>
            </a:extLst>
          </p:cNvPr>
          <p:cNvSpPr>
            <a:spLocks noGrp="1"/>
          </p:cNvSpPr>
          <p:nvPr>
            <p:ph type="body" sz="quarter" idx="10"/>
          </p:nvPr>
        </p:nvSpPr>
        <p:spPr>
          <a:xfrm>
            <a:off x="1257300" y="2187575"/>
            <a:ext cx="9856788" cy="4183063"/>
          </a:xfrm>
        </p:spPr>
        <p:txBody>
          <a:bodyPr rtlCol="0">
            <a:normAutofit fontScale="77500" lnSpcReduction="20000"/>
          </a:bodyPr>
          <a:lstStyle/>
          <a:p>
            <a:pPr indent="0" fontAlgn="auto">
              <a:lnSpc>
                <a:spcPct val="120000"/>
              </a:lnSpc>
              <a:buFont typeface="Arial" panose="020B0604020202020204" pitchFamily="34" charset="0"/>
              <a:buNone/>
              <a:defRPr/>
            </a:pPr>
            <a:r>
              <a:rPr lang="en-US" sz="3600" dirty="0"/>
              <a:t>Audience not engaging in your Q&amp;As? Questions not relevant? People tuning out? Try these tactics.</a:t>
            </a:r>
          </a:p>
          <a:p>
            <a:pPr marL="342900" indent="-342900" fontAlgn="auto">
              <a:lnSpc>
                <a:spcPct val="120000"/>
              </a:lnSpc>
              <a:buFont typeface="Arial" panose="020B0604020202020204" pitchFamily="34" charset="0"/>
              <a:buChar char="•"/>
              <a:defRPr/>
            </a:pPr>
            <a:r>
              <a:rPr lang="en-US" sz="3600" dirty="0"/>
              <a:t> Pose a question to your audience and allow them to discuss it with their neighbors.</a:t>
            </a:r>
          </a:p>
          <a:p>
            <a:pPr marL="342900" indent="-342900" fontAlgn="auto">
              <a:lnSpc>
                <a:spcPct val="120000"/>
              </a:lnSpc>
              <a:buFont typeface="Arial" panose="020B0604020202020204" pitchFamily="34" charset="0"/>
              <a:buChar char="•"/>
              <a:defRPr/>
            </a:pPr>
            <a:r>
              <a:rPr lang="en-US" sz="3600" dirty="0"/>
              <a:t> Ask people come up with questions in groups. Give them the opportunity to choose their best and then share those with you.</a:t>
            </a:r>
          </a:p>
          <a:p>
            <a:pPr indent="0" fontAlgn="auto">
              <a:lnSpc>
                <a:spcPct val="120000"/>
              </a:lnSpc>
              <a:buFont typeface="Arial" panose="020B0604020202020204" pitchFamily="34" charset="0"/>
              <a:buNone/>
              <a:defRPr/>
            </a:pPr>
            <a:r>
              <a:rPr lang="en-US" sz="2900" dirty="0"/>
              <a:t>Adapted from “4 Ways to Fix the Q&amp;A Session” by Thomas </a:t>
            </a:r>
            <a:r>
              <a:rPr lang="en-US" sz="2900" dirty="0" err="1"/>
              <a:t>Wedell-Wedellsborg</a:t>
            </a:r>
            <a:endParaRPr lang="en-US" sz="29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95313" y="812800"/>
            <a:ext cx="9856787" cy="800100"/>
          </a:xfrm>
        </p:spPr>
        <p:txBody>
          <a:bodyPr/>
          <a:lstStyle/>
          <a:p>
            <a:pPr fontAlgn="auto">
              <a:spcAft>
                <a:spcPts val="0"/>
              </a:spcAft>
              <a:defRPr/>
            </a:pPr>
            <a:r>
              <a:rPr lang="en-US" dirty="0"/>
              <a:t>Align across silos</a:t>
            </a:r>
          </a:p>
        </p:txBody>
      </p:sp>
      <p:sp>
        <p:nvSpPr>
          <p:cNvPr id="3" name="Text Placeholder 2">
            <a:extLst>
              <a:ext uri="{FF2B5EF4-FFF2-40B4-BE49-F238E27FC236}"/>
            </a:extLst>
          </p:cNvPr>
          <p:cNvSpPr>
            <a:spLocks noGrp="1"/>
          </p:cNvSpPr>
          <p:nvPr>
            <p:ph type="body" sz="quarter" idx="10"/>
          </p:nvPr>
        </p:nvSpPr>
        <p:spPr>
          <a:xfrm>
            <a:off x="1257300" y="2187575"/>
            <a:ext cx="9856788" cy="3454400"/>
          </a:xfrm>
        </p:spPr>
        <p:txBody>
          <a:bodyPr rtlCol="0">
            <a:normAutofit fontScale="92500"/>
          </a:bodyPr>
          <a:lstStyle/>
          <a:p>
            <a:pPr indent="0" fontAlgn="auto">
              <a:lnSpc>
                <a:spcPct val="110000"/>
              </a:lnSpc>
              <a:buFont typeface="Arial" panose="020B0604020202020204" pitchFamily="34" charset="0"/>
              <a:buNone/>
              <a:defRPr/>
            </a:pPr>
            <a:r>
              <a:rPr lang="en-US" sz="3600" dirty="0"/>
              <a:t>“The strongest design work is done by integrated teams. … In order to create great products and build brands with a unique point of view, that point of view needed to come from strategy…but it also needed to be fused across multiple disciplines.”</a:t>
            </a:r>
          </a:p>
          <a:p>
            <a:pPr indent="0" fontAlgn="auto">
              <a:buFont typeface="Arial" panose="020B0604020202020204" pitchFamily="34" charset="0"/>
              <a:buNone/>
              <a:defRPr/>
            </a:pPr>
            <a:r>
              <a:rPr lang="en-US" dirty="0"/>
              <a:t>— Yves </a:t>
            </a:r>
            <a:r>
              <a:rPr lang="en-US" dirty="0" err="1"/>
              <a:t>Béhar</a:t>
            </a:r>
            <a:r>
              <a:rPr lang="en-US" dirty="0"/>
              <a:t>, </a:t>
            </a:r>
            <a:r>
              <a:rPr lang="en-US" dirty="0" err="1"/>
              <a:t>Fuseproject</a:t>
            </a:r>
            <a:r>
              <a:rPr lang="en-US" dirty="0"/>
              <a:t>, “Meet the Man With the Midas Touch,” </a:t>
            </a:r>
            <a:r>
              <a:rPr lang="en-US" i="1" dirty="0"/>
              <a:t>Entrepreneur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95313" y="812800"/>
            <a:ext cx="10717212" cy="800100"/>
          </a:xfrm>
        </p:spPr>
        <p:txBody>
          <a:bodyPr/>
          <a:lstStyle/>
          <a:p>
            <a:pPr fontAlgn="auto">
              <a:spcAft>
                <a:spcPts val="0"/>
              </a:spcAft>
              <a:defRPr/>
            </a:pPr>
            <a:r>
              <a:rPr lang="en-US" dirty="0"/>
              <a:t>Inspiration: Where do you generally fall?</a:t>
            </a:r>
          </a:p>
        </p:txBody>
      </p:sp>
      <p:sp>
        <p:nvSpPr>
          <p:cNvPr id="3" name="Text Placeholder 2">
            <a:extLst>
              <a:ext uri="{FF2B5EF4-FFF2-40B4-BE49-F238E27FC236}"/>
            </a:extLst>
          </p:cNvPr>
          <p:cNvSpPr>
            <a:spLocks noGrp="1"/>
          </p:cNvSpPr>
          <p:nvPr>
            <p:ph type="body" sz="quarter" idx="10"/>
          </p:nvPr>
        </p:nvSpPr>
        <p:spPr>
          <a:xfrm>
            <a:off x="1257300" y="4510088"/>
            <a:ext cx="9856788" cy="1295400"/>
          </a:xfrm>
        </p:spPr>
        <p:txBody>
          <a:bodyPr rtlCol="0">
            <a:normAutofit fontScale="92500"/>
          </a:bodyPr>
          <a:lstStyle/>
          <a:p>
            <a:pPr indent="0" fontAlgn="auto">
              <a:buFont typeface="Arial" panose="020B0604020202020204" pitchFamily="34" charset="0"/>
              <a:buNone/>
              <a:defRPr/>
            </a:pPr>
            <a:r>
              <a:rPr lang="en-US" sz="3600" dirty="0"/>
              <a:t>For the purpose of creating alignment, you’ll be more successful moving toward the behavior on the right.</a:t>
            </a:r>
          </a:p>
        </p:txBody>
      </p:sp>
      <p:sp>
        <p:nvSpPr>
          <p:cNvPr id="10" name="Text Placeholder 2">
            <a:extLst>
              <a:ext uri="{FF2B5EF4-FFF2-40B4-BE49-F238E27FC236}"/>
            </a:extLst>
          </p:cNvPr>
          <p:cNvSpPr txBox="1">
            <a:spLocks/>
          </p:cNvSpPr>
          <p:nvPr/>
        </p:nvSpPr>
        <p:spPr>
          <a:xfrm>
            <a:off x="7262813" y="2327275"/>
            <a:ext cx="3089275" cy="801688"/>
          </a:xfrm>
          <a:prstGeom prst="rect">
            <a:avLst/>
          </a:prstGeom>
        </p:spPr>
        <p:txBody>
          <a:bodyPr lIns="0" rIns="0">
            <a:normAutofit/>
          </a:bodyPr>
          <a:lstStyle>
            <a:lvl1pPr marL="0" indent="-27432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400" kern="1200">
                <a:solidFill>
                  <a:schemeClr val="tx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800" kern="1200">
                <a:solidFill>
                  <a:schemeClr val="tx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indent="0" fontAlgn="auto">
              <a:buFont typeface="Arial" panose="020B0604020202020204" pitchFamily="34" charset="0"/>
              <a:buNone/>
              <a:defRPr/>
            </a:pPr>
            <a:r>
              <a:rPr lang="en-US" sz="3200" i="1" dirty="0">
                <a:solidFill>
                  <a:schemeClr val="accent6"/>
                </a:solidFill>
                <a:latin typeface="+mj-lt"/>
              </a:rPr>
              <a:t>Expressive</a:t>
            </a:r>
          </a:p>
        </p:txBody>
      </p:sp>
      <p:cxnSp>
        <p:nvCxnSpPr>
          <p:cNvPr id="11" name="Straight Arrow Connector 10">
            <a:extLst>
              <a:ext uri="{FF2B5EF4-FFF2-40B4-BE49-F238E27FC236}"/>
            </a:extLst>
          </p:cNvPr>
          <p:cNvCxnSpPr>
            <a:cxnSpLocks/>
          </p:cNvCxnSpPr>
          <p:nvPr/>
        </p:nvCxnSpPr>
        <p:spPr>
          <a:xfrm>
            <a:off x="4343400" y="2595563"/>
            <a:ext cx="2513013" cy="0"/>
          </a:xfrm>
          <a:prstGeom prst="straightConnector1">
            <a:avLst/>
          </a:prstGeom>
          <a:ln w="38100">
            <a:solidFill>
              <a:schemeClr val="accent6"/>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2" name="Text Placeholder 2">
            <a:extLst>
              <a:ext uri="{FF2B5EF4-FFF2-40B4-BE49-F238E27FC236}"/>
            </a:extLst>
          </p:cNvPr>
          <p:cNvSpPr txBox="1">
            <a:spLocks/>
          </p:cNvSpPr>
          <p:nvPr/>
        </p:nvSpPr>
        <p:spPr>
          <a:xfrm>
            <a:off x="1233488" y="2346325"/>
            <a:ext cx="2770187" cy="800100"/>
          </a:xfrm>
          <a:prstGeom prst="rect">
            <a:avLst/>
          </a:prstGeom>
        </p:spPr>
        <p:txBody>
          <a:bodyPr lIns="0" rIns="0">
            <a:normAutofit/>
          </a:bodyPr>
          <a:lstStyle>
            <a:lvl1pPr marL="0" indent="-27432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400" kern="1200">
                <a:solidFill>
                  <a:schemeClr val="tx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800" kern="1200">
                <a:solidFill>
                  <a:schemeClr val="tx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indent="0" algn="r" fontAlgn="auto">
              <a:buFont typeface="Arial" panose="020B0604020202020204" pitchFamily="34" charset="0"/>
              <a:buNone/>
              <a:defRPr/>
            </a:pPr>
            <a:r>
              <a:rPr lang="en-US" sz="3200" i="1" dirty="0">
                <a:solidFill>
                  <a:schemeClr val="accent6"/>
                </a:solidFill>
                <a:latin typeface="+mj-lt"/>
              </a:rPr>
              <a:t>Reserved</a:t>
            </a:r>
          </a:p>
        </p:txBody>
      </p:sp>
      <p:sp>
        <p:nvSpPr>
          <p:cNvPr id="13" name="Text Placeholder 2">
            <a:extLst>
              <a:ext uri="{FF2B5EF4-FFF2-40B4-BE49-F238E27FC236}"/>
            </a:extLst>
          </p:cNvPr>
          <p:cNvSpPr txBox="1">
            <a:spLocks/>
          </p:cNvSpPr>
          <p:nvPr/>
        </p:nvSpPr>
        <p:spPr>
          <a:xfrm>
            <a:off x="7286625" y="3409950"/>
            <a:ext cx="3087688" cy="800100"/>
          </a:xfrm>
          <a:prstGeom prst="rect">
            <a:avLst/>
          </a:prstGeom>
        </p:spPr>
        <p:txBody>
          <a:bodyPr lIns="0" rIns="0">
            <a:normAutofit/>
          </a:bodyPr>
          <a:lstStyle>
            <a:lvl1pPr marL="0" indent="-27432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400" kern="1200">
                <a:solidFill>
                  <a:schemeClr val="tx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800" kern="1200">
                <a:solidFill>
                  <a:schemeClr val="tx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indent="0" fontAlgn="auto">
              <a:buFont typeface="Arial" panose="020B0604020202020204" pitchFamily="34" charset="0"/>
              <a:buNone/>
              <a:defRPr/>
            </a:pPr>
            <a:r>
              <a:rPr lang="en-US" sz="3200" i="1" dirty="0">
                <a:solidFill>
                  <a:schemeClr val="accent6"/>
                </a:solidFill>
                <a:latin typeface="+mj-lt"/>
              </a:rPr>
              <a:t>Encouraging</a:t>
            </a:r>
          </a:p>
        </p:txBody>
      </p:sp>
      <p:cxnSp>
        <p:nvCxnSpPr>
          <p:cNvPr id="14" name="Straight Arrow Connector 13">
            <a:extLst>
              <a:ext uri="{FF2B5EF4-FFF2-40B4-BE49-F238E27FC236}"/>
            </a:extLst>
          </p:cNvPr>
          <p:cNvCxnSpPr>
            <a:cxnSpLocks/>
          </p:cNvCxnSpPr>
          <p:nvPr/>
        </p:nvCxnSpPr>
        <p:spPr>
          <a:xfrm>
            <a:off x="4365625" y="3676650"/>
            <a:ext cx="2514600" cy="0"/>
          </a:xfrm>
          <a:prstGeom prst="straightConnector1">
            <a:avLst/>
          </a:prstGeom>
          <a:ln w="38100">
            <a:solidFill>
              <a:schemeClr val="accent6"/>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5" name="Text Placeholder 2">
            <a:extLst>
              <a:ext uri="{FF2B5EF4-FFF2-40B4-BE49-F238E27FC236}"/>
            </a:extLst>
          </p:cNvPr>
          <p:cNvSpPr txBox="1">
            <a:spLocks/>
          </p:cNvSpPr>
          <p:nvPr/>
        </p:nvSpPr>
        <p:spPr>
          <a:xfrm>
            <a:off x="1257300" y="3429000"/>
            <a:ext cx="2768600" cy="800100"/>
          </a:xfrm>
          <a:prstGeom prst="rect">
            <a:avLst/>
          </a:prstGeom>
        </p:spPr>
        <p:txBody>
          <a:bodyPr lIns="0" rIns="0">
            <a:normAutofit/>
          </a:bodyPr>
          <a:lstStyle>
            <a:lvl1pPr marL="0" indent="-27432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400" kern="1200">
                <a:solidFill>
                  <a:schemeClr val="tx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800" kern="1200">
                <a:solidFill>
                  <a:schemeClr val="tx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indent="0" algn="r" fontAlgn="auto">
              <a:buFont typeface="Arial" panose="020B0604020202020204" pitchFamily="34" charset="0"/>
              <a:buNone/>
              <a:defRPr/>
            </a:pPr>
            <a:r>
              <a:rPr lang="en-US" sz="3200" i="1" dirty="0">
                <a:solidFill>
                  <a:schemeClr val="accent6"/>
                </a:solidFill>
                <a:latin typeface="+mj-lt"/>
              </a:rPr>
              <a:t>Matter-of-fact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2555875"/>
          </a:xfrm>
        </p:spPr>
        <p:txBody>
          <a:bodyPr rtlCol="0">
            <a:normAutofit fontScale="77500" lnSpcReduction="20000"/>
          </a:bodyPr>
          <a:lstStyle/>
          <a:p>
            <a:pPr fontAlgn="auto">
              <a:lnSpc>
                <a:spcPct val="120000"/>
              </a:lnSpc>
              <a:buFont typeface="Arial" panose="020B0604020202020204" pitchFamily="34" charset="0"/>
              <a:buNone/>
              <a:defRPr/>
            </a:pPr>
            <a:r>
              <a:rPr lang="en-US" dirty="0"/>
              <a:t>People often say that motivation doesn’t last. Well, neither does bathing. That’s why we recommend it daily.</a:t>
            </a:r>
          </a:p>
        </p:txBody>
      </p:sp>
      <p:sp>
        <p:nvSpPr>
          <p:cNvPr id="3" name="Text Placeholder 2">
            <a:extLst>
              <a:ext uri="{FF2B5EF4-FFF2-40B4-BE49-F238E27FC236}"/>
            </a:extLst>
          </p:cNvPr>
          <p:cNvSpPr>
            <a:spLocks noGrp="1"/>
          </p:cNvSpPr>
          <p:nvPr>
            <p:ph type="body" sz="quarter" idx="14"/>
          </p:nvPr>
        </p:nvSpPr>
        <p:spPr>
          <a:xfrm>
            <a:off x="1118623" y="5214884"/>
            <a:ext cx="9588706" cy="507489"/>
          </a:xfrm>
        </p:spPr>
        <p:txBody>
          <a:bodyPr rtlCol="0"/>
          <a:lstStyle/>
          <a:p>
            <a:pPr fontAlgn="auto">
              <a:defRPr/>
            </a:pPr>
            <a:r>
              <a:rPr lang="en-US" dirty="0"/>
              <a:t>Zig Ziglar, motivational speaker and author of </a:t>
            </a:r>
            <a:r>
              <a:rPr lang="en-US" i="1" dirty="0"/>
              <a:t>Born to Win</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95313" y="812800"/>
            <a:ext cx="9856787" cy="800100"/>
          </a:xfrm>
        </p:spPr>
        <p:txBody>
          <a:bodyPr/>
          <a:lstStyle/>
          <a:p>
            <a:pPr fontAlgn="auto">
              <a:spcAft>
                <a:spcPts val="0"/>
              </a:spcAft>
              <a:defRPr/>
            </a:pPr>
            <a:r>
              <a:rPr lang="en-US" dirty="0"/>
              <a:t>Show me, tell me.</a:t>
            </a:r>
          </a:p>
        </p:txBody>
      </p:sp>
      <p:sp>
        <p:nvSpPr>
          <p:cNvPr id="3" name="Text Placeholder 2">
            <a:extLst>
              <a:ext uri="{FF2B5EF4-FFF2-40B4-BE49-F238E27FC236}"/>
            </a:extLst>
          </p:cNvPr>
          <p:cNvSpPr>
            <a:spLocks noGrp="1"/>
          </p:cNvSpPr>
          <p:nvPr>
            <p:ph type="body" sz="quarter" idx="10"/>
          </p:nvPr>
        </p:nvSpPr>
        <p:spPr>
          <a:xfrm>
            <a:off x="1257300" y="2187575"/>
            <a:ext cx="9856788" cy="3454400"/>
          </a:xfrm>
        </p:spPr>
        <p:txBody>
          <a:bodyPr rtlCol="0">
            <a:normAutofit fontScale="85000" lnSpcReduction="10000"/>
          </a:bodyPr>
          <a:lstStyle/>
          <a:p>
            <a:pPr marL="571500" indent="-571500" fontAlgn="auto">
              <a:lnSpc>
                <a:spcPct val="110000"/>
              </a:lnSpc>
              <a:buFont typeface="Arial" panose="020B0604020202020204" pitchFamily="34" charset="0"/>
              <a:buChar char="•"/>
              <a:defRPr/>
            </a:pPr>
            <a:r>
              <a:rPr lang="en-US" sz="4000" dirty="0"/>
              <a:t>Why are you excited about this vision or change?</a:t>
            </a:r>
          </a:p>
          <a:p>
            <a:pPr marL="571500" indent="-571500" fontAlgn="auto">
              <a:lnSpc>
                <a:spcPct val="110000"/>
              </a:lnSpc>
              <a:buFont typeface="Arial" panose="020B0604020202020204" pitchFamily="34" charset="0"/>
              <a:buChar char="•"/>
              <a:defRPr/>
            </a:pPr>
            <a:r>
              <a:rPr lang="en-US" sz="4000" dirty="0"/>
              <a:t>How will it make my life better, the world better?</a:t>
            </a:r>
          </a:p>
          <a:p>
            <a:pPr marL="571500" indent="-571500" fontAlgn="auto">
              <a:lnSpc>
                <a:spcPct val="110000"/>
              </a:lnSpc>
              <a:buFont typeface="Arial" panose="020B0604020202020204" pitchFamily="34" charset="0"/>
              <a:buChar char="•"/>
              <a:defRPr/>
            </a:pPr>
            <a:r>
              <a:rPr lang="en-US" sz="4000" dirty="0"/>
              <a:t>What can go right?</a:t>
            </a:r>
          </a:p>
          <a:p>
            <a:pPr marL="571500" indent="-571500" fontAlgn="auto">
              <a:lnSpc>
                <a:spcPct val="110000"/>
              </a:lnSpc>
              <a:buFont typeface="Arial" panose="020B0604020202020204" pitchFamily="34" charset="0"/>
              <a:buChar char="•"/>
              <a:defRPr/>
            </a:pPr>
            <a:r>
              <a:rPr lang="en-US" sz="4000" dirty="0"/>
              <a:t>What might the future look like?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erson holding light bulb">
            <a:extLst>
              <a:ext uri="{FF2B5EF4-FFF2-40B4-BE49-F238E27FC236}"/>
            </a:extLst>
          </p:cNvPr>
          <p:cNvPicPr>
            <a:picLocks noChangeAspect="1" noChangeArrowheads="1"/>
          </p:cNvPicPr>
          <p:nvPr/>
        </p:nvPicPr>
        <p:blipFill rotWithShape="1">
          <a:blip r:embed="rId2">
            <a:extLst>
              <a:ext uri="{28A0092B-C50C-407E-A947-70E740481C1C}"/>
            </a:extLst>
          </a:blip>
          <a:srcRect t="7705" b="12297"/>
          <a:stretch/>
        </p:blipFill>
        <p:spPr bwMode="auto">
          <a:xfrm>
            <a:off x="7611388" y="1585904"/>
            <a:ext cx="3685032" cy="3685032"/>
          </a:xfrm>
          <a:prstGeom prst="ellipse">
            <a:avLst/>
          </a:prstGeom>
          <a:noFill/>
          <a:extLst>
            <a:ext uri="{909E8E84-426E-40DD-AFC4-6F175D3DCCD1}"/>
          </a:extLst>
        </p:spPr>
      </p:pic>
      <p:sp>
        <p:nvSpPr>
          <p:cNvPr id="2" name="Title 1">
            <a:extLst>
              <a:ext uri="{FF2B5EF4-FFF2-40B4-BE49-F238E27FC236}"/>
            </a:extLst>
          </p:cNvPr>
          <p:cNvSpPr>
            <a:spLocks noGrp="1"/>
          </p:cNvSpPr>
          <p:nvPr>
            <p:ph type="ctrTitle"/>
          </p:nvPr>
        </p:nvSpPr>
        <p:spPr>
          <a:xfrm>
            <a:off x="1671638" y="1585913"/>
            <a:ext cx="5838825" cy="2709862"/>
          </a:xfrm>
        </p:spPr>
        <p:txBody>
          <a:bodyPr anchor="t">
            <a:normAutofit fontScale="90000"/>
          </a:bodyPr>
          <a:lstStyle/>
          <a:p>
            <a:pPr fontAlgn="auto">
              <a:lnSpc>
                <a:spcPct val="100000"/>
              </a:lnSpc>
              <a:spcAft>
                <a:spcPts val="0"/>
              </a:spcAft>
              <a:defRPr/>
            </a:pPr>
            <a:r>
              <a:rPr lang="en-US" sz="7200" dirty="0"/>
              <a:t>Building alignment through </a:t>
            </a:r>
            <a:r>
              <a:rPr lang="en-US" sz="7200" b="1" dirty="0"/>
              <a:t>inspiration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95313" y="812800"/>
            <a:ext cx="9856787" cy="800100"/>
          </a:xfrm>
        </p:spPr>
        <p:txBody>
          <a:bodyPr/>
          <a:lstStyle/>
          <a:p>
            <a:pPr fontAlgn="auto">
              <a:spcAft>
                <a:spcPts val="0"/>
              </a:spcAft>
              <a:defRPr/>
            </a:pPr>
            <a:r>
              <a:rPr lang="en-US" dirty="0"/>
              <a:t>Being expressive</a:t>
            </a:r>
          </a:p>
        </p:txBody>
      </p:sp>
      <p:sp>
        <p:nvSpPr>
          <p:cNvPr id="55298" name="Text Placeholder 2"/>
          <p:cNvSpPr>
            <a:spLocks noGrp="1"/>
          </p:cNvSpPr>
          <p:nvPr>
            <p:ph type="body" sz="quarter" idx="10"/>
          </p:nvPr>
        </p:nvSpPr>
        <p:spPr>
          <a:xfrm>
            <a:off x="1327150" y="2286000"/>
            <a:ext cx="6653213" cy="3454400"/>
          </a:xfrm>
        </p:spPr>
        <p:txBody>
          <a:bodyPr/>
          <a:lstStyle/>
          <a:p>
            <a:pPr>
              <a:lnSpc>
                <a:spcPct val="120000"/>
              </a:lnSpc>
            </a:pPr>
            <a:r>
              <a:rPr lang="en-US" sz="4400" smtClean="0"/>
              <a:t>“Being expressive isn’t grandstanding or hollow charm.”</a:t>
            </a:r>
          </a:p>
        </p:txBody>
      </p:sp>
      <p:pic>
        <p:nvPicPr>
          <p:cNvPr id="55299" name="Picture 2" descr="The Work of Leaders book cover"/>
          <p:cNvPicPr>
            <a:picLocks noGrp="1" noChangeAspect="1" noChangeArrowheads="1"/>
          </p:cNvPicPr>
          <p:nvPr>
            <p:ph type="pic" sz="quarter" idx="11"/>
          </p:nvPr>
        </p:nvPicPr>
        <p:blipFill>
          <a:blip r:embed="rId2"/>
          <a:srcRect l="-1154" r="-1018"/>
          <a:stretch>
            <a:fillRect/>
          </a:stretch>
        </p:blipFill>
        <p:spPr>
          <a:xfrm>
            <a:off x="8308975" y="2286000"/>
            <a:ext cx="3530600" cy="3455988"/>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95313" y="812800"/>
            <a:ext cx="9856787" cy="800100"/>
          </a:xfrm>
        </p:spPr>
        <p:txBody>
          <a:bodyPr/>
          <a:lstStyle/>
          <a:p>
            <a:pPr fontAlgn="auto">
              <a:spcAft>
                <a:spcPts val="0"/>
              </a:spcAft>
              <a:defRPr/>
            </a:pPr>
            <a:r>
              <a:rPr lang="en-US" dirty="0"/>
              <a:t>Alignment</a:t>
            </a:r>
          </a:p>
        </p:txBody>
      </p:sp>
      <p:sp>
        <p:nvSpPr>
          <p:cNvPr id="3" name="Text Placeholder 2">
            <a:extLst>
              <a:ext uri="{FF2B5EF4-FFF2-40B4-BE49-F238E27FC236}"/>
            </a:extLst>
          </p:cNvPr>
          <p:cNvSpPr>
            <a:spLocks noGrp="1"/>
          </p:cNvSpPr>
          <p:nvPr>
            <p:ph type="body" sz="quarter" idx="10"/>
          </p:nvPr>
        </p:nvSpPr>
        <p:spPr>
          <a:xfrm>
            <a:off x="1327150" y="2286000"/>
            <a:ext cx="6653213" cy="3454400"/>
          </a:xfrm>
        </p:spPr>
        <p:txBody>
          <a:bodyPr rtlCol="0">
            <a:normAutofit fontScale="92500" lnSpcReduction="10000"/>
          </a:bodyPr>
          <a:lstStyle/>
          <a:p>
            <a:pPr fontAlgn="auto">
              <a:lnSpc>
                <a:spcPct val="110000"/>
              </a:lnSpc>
              <a:buFont typeface="Arial" panose="020B0604020202020204" pitchFamily="34" charset="0"/>
              <a:buNone/>
              <a:defRPr/>
            </a:pPr>
            <a:r>
              <a:rPr lang="en-US" sz="4400" dirty="0"/>
              <a:t>“Building alignment is the act of </a:t>
            </a:r>
            <a:r>
              <a:rPr lang="en-US" sz="4400" i="1" dirty="0"/>
              <a:t>gaining buy-in for your vision</a:t>
            </a:r>
            <a:r>
              <a:rPr lang="en-US" sz="4400" dirty="0"/>
              <a:t> and it’s absolutely critical in moving from imagination to reality.”</a:t>
            </a:r>
          </a:p>
        </p:txBody>
      </p:sp>
      <p:pic>
        <p:nvPicPr>
          <p:cNvPr id="28675" name="Picture 2" descr="The Work of Leaders book cover"/>
          <p:cNvPicPr>
            <a:picLocks noGrp="1" noChangeAspect="1" noChangeArrowheads="1"/>
          </p:cNvPicPr>
          <p:nvPr>
            <p:ph type="pic" sz="quarter" idx="11"/>
          </p:nvPr>
        </p:nvPicPr>
        <p:blipFill>
          <a:blip r:embed="rId2"/>
          <a:srcRect l="-1154" r="-1018"/>
          <a:stretch>
            <a:fillRect/>
          </a:stretch>
        </p:blipFill>
        <p:spPr>
          <a:xfrm>
            <a:off x="8308975" y="2286000"/>
            <a:ext cx="3530600" cy="3455988"/>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95313" y="812800"/>
            <a:ext cx="9856787" cy="800100"/>
          </a:xfrm>
        </p:spPr>
        <p:txBody>
          <a:bodyPr/>
          <a:lstStyle/>
          <a:p>
            <a:pPr fontAlgn="auto">
              <a:spcAft>
                <a:spcPts val="0"/>
              </a:spcAft>
              <a:defRPr/>
            </a:pPr>
            <a:r>
              <a:rPr lang="en-US" dirty="0"/>
              <a:t>Encourage me</a:t>
            </a:r>
          </a:p>
        </p:txBody>
      </p:sp>
      <p:sp>
        <p:nvSpPr>
          <p:cNvPr id="3" name="Text Placeholder 2">
            <a:extLst>
              <a:ext uri="{FF2B5EF4-FFF2-40B4-BE49-F238E27FC236}"/>
            </a:extLst>
          </p:cNvPr>
          <p:cNvSpPr>
            <a:spLocks noGrp="1"/>
          </p:cNvSpPr>
          <p:nvPr>
            <p:ph type="body" sz="quarter" idx="10"/>
          </p:nvPr>
        </p:nvSpPr>
        <p:spPr>
          <a:xfrm>
            <a:off x="1257300" y="2187575"/>
            <a:ext cx="9856788" cy="3454400"/>
          </a:xfrm>
        </p:spPr>
        <p:txBody>
          <a:bodyPr rtlCol="0">
            <a:normAutofit fontScale="85000" lnSpcReduction="10000"/>
          </a:bodyPr>
          <a:lstStyle/>
          <a:p>
            <a:pPr marL="342900" indent="-342900" fontAlgn="auto">
              <a:lnSpc>
                <a:spcPct val="110000"/>
              </a:lnSpc>
              <a:buFont typeface="Arial" panose="020B0604020202020204" pitchFamily="34" charset="0"/>
              <a:buChar char="•"/>
              <a:defRPr/>
            </a:pPr>
            <a:r>
              <a:rPr lang="en-US" sz="4000" dirty="0"/>
              <a:t>Are you proactive in giving positive feedback, showing your belief in the abilities of your staff?</a:t>
            </a:r>
          </a:p>
          <a:p>
            <a:pPr marL="342900" indent="-342900" fontAlgn="auto">
              <a:lnSpc>
                <a:spcPct val="110000"/>
              </a:lnSpc>
              <a:buFont typeface="Arial" panose="020B0604020202020204" pitchFamily="34" charset="0"/>
              <a:buChar char="•"/>
              <a:defRPr/>
            </a:pPr>
            <a:r>
              <a:rPr lang="en-US" sz="4000" dirty="0"/>
              <a:t>What’s your team’s rallying cry?</a:t>
            </a:r>
          </a:p>
          <a:p>
            <a:pPr marL="342900" indent="-342900" fontAlgn="auto">
              <a:lnSpc>
                <a:spcPct val="110000"/>
              </a:lnSpc>
              <a:buFont typeface="Arial" panose="020B0604020202020204" pitchFamily="34" charset="0"/>
              <a:buChar char="•"/>
              <a:defRPr/>
            </a:pPr>
            <a:r>
              <a:rPr lang="en-US" sz="4000" dirty="0"/>
              <a:t>Remember your lessons from </a:t>
            </a:r>
            <a:r>
              <a:rPr lang="en-US" sz="4000" dirty="0" err="1"/>
              <a:t>DiSC</a:t>
            </a:r>
            <a:r>
              <a:rPr lang="en-US" sz="4000" dirty="0"/>
              <a:t>: </a:t>
            </a:r>
            <a:br>
              <a:rPr lang="en-US" sz="4000" dirty="0"/>
            </a:br>
            <a:r>
              <a:rPr lang="en-US" sz="4000" dirty="0"/>
              <a:t>What motivates you might not encourage me.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2555875"/>
          </a:xfrm>
        </p:spPr>
        <p:txBody>
          <a:bodyPr rtlCol="0">
            <a:normAutofit fontScale="62500" lnSpcReduction="20000"/>
          </a:bodyPr>
          <a:lstStyle/>
          <a:p>
            <a:pPr fontAlgn="auto">
              <a:lnSpc>
                <a:spcPct val="120000"/>
              </a:lnSpc>
              <a:buFont typeface="Arial" panose="020B0604020202020204" pitchFamily="34" charset="0"/>
              <a:buNone/>
              <a:defRPr/>
            </a:pPr>
            <a:r>
              <a:rPr lang="en-US" dirty="0"/>
              <a:t>It’s one thing to come up with an innovative idea, but it’s another thing to make that idea seem less terrifying, burdensome, or impossible to achieve.</a:t>
            </a:r>
          </a:p>
        </p:txBody>
      </p:sp>
      <p:sp>
        <p:nvSpPr>
          <p:cNvPr id="3" name="Text Placeholder 2">
            <a:extLst>
              <a:ext uri="{FF2B5EF4-FFF2-40B4-BE49-F238E27FC236}"/>
            </a:extLst>
          </p:cNvPr>
          <p:cNvSpPr>
            <a:spLocks noGrp="1"/>
          </p:cNvSpPr>
          <p:nvPr>
            <p:ph type="body" sz="quarter" idx="14"/>
          </p:nvPr>
        </p:nvSpPr>
        <p:spPr>
          <a:xfrm>
            <a:off x="1118623" y="5214885"/>
            <a:ext cx="9234745" cy="418999"/>
          </a:xfrm>
        </p:spPr>
        <p:txBody>
          <a:bodyPr rtlCol="0"/>
          <a:lstStyle/>
          <a:p>
            <a:pPr fontAlgn="auto">
              <a:defRPr/>
            </a:pPr>
            <a:r>
              <a:rPr lang="en-US" dirty="0"/>
              <a:t>Whitney Johnson, co-founder of Rose Park Advisors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2555875"/>
          </a:xfrm>
        </p:spPr>
        <p:txBody>
          <a:bodyPr rtlCol="0">
            <a:normAutofit fontScale="62500" lnSpcReduction="20000"/>
          </a:bodyPr>
          <a:lstStyle/>
          <a:p>
            <a:pPr fontAlgn="auto">
              <a:lnSpc>
                <a:spcPct val="120000"/>
              </a:lnSpc>
              <a:buFont typeface="Arial" panose="020B0604020202020204" pitchFamily="34" charset="0"/>
              <a:buNone/>
              <a:defRPr/>
            </a:pPr>
            <a:r>
              <a:rPr lang="en-US" dirty="0"/>
              <a:t>A leader needs a message that can be identified, understood, and incorporated by the constituency you’re trying to lead. So you just have to keep saying the same things over and over.</a:t>
            </a:r>
          </a:p>
        </p:txBody>
      </p:sp>
      <p:sp>
        <p:nvSpPr>
          <p:cNvPr id="3" name="Text Placeholder 2">
            <a:extLst>
              <a:ext uri="{FF2B5EF4-FFF2-40B4-BE49-F238E27FC236}"/>
            </a:extLst>
          </p:cNvPr>
          <p:cNvSpPr>
            <a:spLocks noGrp="1"/>
          </p:cNvSpPr>
          <p:nvPr>
            <p:ph type="body" sz="quarter" idx="14"/>
          </p:nvPr>
        </p:nvSpPr>
        <p:spPr>
          <a:xfrm>
            <a:off x="1118623" y="5214885"/>
            <a:ext cx="9234745" cy="418999"/>
          </a:xfrm>
        </p:spPr>
        <p:txBody>
          <a:bodyPr rtlCol="0"/>
          <a:lstStyle/>
          <a:p>
            <a:pPr fontAlgn="auto">
              <a:defRPr/>
            </a:pPr>
            <a:r>
              <a:rPr lang="en-US" dirty="0"/>
              <a:t>Drew Gilpin Faust, President Emeritus, Harvard</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2555875"/>
          </a:xfrm>
        </p:spPr>
        <p:txBody>
          <a:bodyPr rtlCol="0">
            <a:normAutofit fontScale="55000" lnSpcReduction="20000"/>
          </a:bodyPr>
          <a:lstStyle/>
          <a:p>
            <a:pPr fontAlgn="auto">
              <a:lnSpc>
                <a:spcPct val="120000"/>
              </a:lnSpc>
              <a:buFont typeface="Arial" panose="020B0604020202020204" pitchFamily="34" charset="0"/>
              <a:buNone/>
              <a:defRPr/>
            </a:pPr>
            <a:r>
              <a:rPr lang="en-US" dirty="0"/>
              <a:t>CEOs have to provide leadership in various ways. Like architects, they must lay out a vision. Like engineers, they worry about making things run efficiently. But above all, they must recognize their people’s desire to build great things, and work with that creative energy.</a:t>
            </a:r>
          </a:p>
        </p:txBody>
      </p:sp>
      <p:sp>
        <p:nvSpPr>
          <p:cNvPr id="3" name="Text Placeholder 2">
            <a:extLst>
              <a:ext uri="{FF2B5EF4-FFF2-40B4-BE49-F238E27FC236}"/>
            </a:extLst>
          </p:cNvPr>
          <p:cNvSpPr>
            <a:spLocks noGrp="1"/>
          </p:cNvSpPr>
          <p:nvPr>
            <p:ph type="body" sz="quarter" idx="14"/>
          </p:nvPr>
        </p:nvSpPr>
        <p:spPr>
          <a:xfrm>
            <a:off x="1118623" y="5214885"/>
            <a:ext cx="9234745" cy="418999"/>
          </a:xfrm>
        </p:spPr>
        <p:txBody>
          <a:bodyPr rtlCol="0"/>
          <a:lstStyle/>
          <a:p>
            <a:pPr fontAlgn="auto">
              <a:defRPr/>
            </a:pPr>
            <a:r>
              <a:rPr lang="en-US" dirty="0"/>
              <a:t>Edward E. Nusbaum, Former CEO of Grant Thornton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95313" y="812800"/>
            <a:ext cx="9856787" cy="800100"/>
          </a:xfrm>
        </p:spPr>
        <p:txBody>
          <a:bodyPr/>
          <a:lstStyle/>
          <a:p>
            <a:pPr fontAlgn="auto">
              <a:spcAft>
                <a:spcPts val="0"/>
              </a:spcAft>
              <a:defRPr/>
            </a:pPr>
            <a:r>
              <a:rPr lang="en-US" dirty="0"/>
              <a:t>Create the message</a:t>
            </a:r>
          </a:p>
        </p:txBody>
      </p:sp>
      <p:sp>
        <p:nvSpPr>
          <p:cNvPr id="3" name="Text Placeholder 2">
            <a:extLst>
              <a:ext uri="{FF2B5EF4-FFF2-40B4-BE49-F238E27FC236}"/>
            </a:extLst>
          </p:cNvPr>
          <p:cNvSpPr>
            <a:spLocks noGrp="1"/>
          </p:cNvSpPr>
          <p:nvPr>
            <p:ph type="body" sz="quarter" idx="10"/>
          </p:nvPr>
        </p:nvSpPr>
        <p:spPr>
          <a:xfrm>
            <a:off x="1257300" y="2187575"/>
            <a:ext cx="9856788" cy="3454400"/>
          </a:xfrm>
        </p:spPr>
        <p:txBody>
          <a:bodyPr rtlCol="0">
            <a:normAutofit fontScale="92500"/>
          </a:bodyPr>
          <a:lstStyle/>
          <a:p>
            <a:pPr indent="0" fontAlgn="auto">
              <a:buFont typeface="Arial" panose="020B0604020202020204" pitchFamily="34" charset="0"/>
              <a:buNone/>
              <a:defRPr/>
            </a:pPr>
            <a:r>
              <a:rPr lang="en-US" dirty="0"/>
              <a:t>1. Choose a message.</a:t>
            </a:r>
          </a:p>
          <a:p>
            <a:pPr marL="457200" indent="-457200" fontAlgn="auto">
              <a:lnSpc>
                <a:spcPct val="110000"/>
              </a:lnSpc>
              <a:buFont typeface="+mj-lt"/>
              <a:buAutoNum type="alphaUcPeriod"/>
              <a:defRPr/>
            </a:pPr>
            <a:r>
              <a:rPr lang="en-US" sz="2800" dirty="0"/>
              <a:t>Staff cuts will be made in the next quarter in your unit/company.</a:t>
            </a:r>
          </a:p>
          <a:p>
            <a:pPr marL="457200" indent="-457200" fontAlgn="auto">
              <a:lnSpc>
                <a:spcPct val="110000"/>
              </a:lnSpc>
              <a:buFont typeface="+mj-lt"/>
              <a:buAutoNum type="alphaUcPeriod"/>
              <a:defRPr/>
            </a:pPr>
            <a:r>
              <a:rPr lang="en-US" sz="2800" dirty="0"/>
              <a:t>We put the customer first.</a:t>
            </a:r>
          </a:p>
          <a:p>
            <a:pPr marL="457200" indent="-457200" fontAlgn="auto">
              <a:lnSpc>
                <a:spcPct val="110000"/>
              </a:lnSpc>
              <a:buFont typeface="+mj-lt"/>
              <a:buAutoNum type="alphaUcPeriod"/>
              <a:defRPr/>
            </a:pPr>
            <a:r>
              <a:rPr lang="en-US" sz="2800" dirty="0"/>
              <a:t>Innovation is our top priority for this year.</a:t>
            </a:r>
          </a:p>
          <a:p>
            <a:pPr marL="457200" indent="-457200" fontAlgn="auto">
              <a:lnSpc>
                <a:spcPct val="110000"/>
              </a:lnSpc>
              <a:buFont typeface="+mj-lt"/>
              <a:buAutoNum type="alphaUcPeriod"/>
              <a:defRPr/>
            </a:pPr>
            <a:r>
              <a:rPr lang="en-US" sz="2800" dirty="0"/>
              <a:t>We’ll now be using a new metric for determining success.</a:t>
            </a:r>
          </a:p>
          <a:p>
            <a:pPr marL="457200" indent="-457200" fontAlgn="auto">
              <a:lnSpc>
                <a:spcPct val="110000"/>
              </a:lnSpc>
              <a:buFont typeface="+mj-lt"/>
              <a:buAutoNum type="alphaUcPeriod"/>
              <a:defRPr/>
            </a:pPr>
            <a:r>
              <a:rPr lang="en-US" sz="2800" dirty="0"/>
              <a:t>Your own message or vision.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95313" y="812800"/>
            <a:ext cx="9856787" cy="800100"/>
          </a:xfrm>
        </p:spPr>
        <p:txBody>
          <a:bodyPr/>
          <a:lstStyle/>
          <a:p>
            <a:pPr fontAlgn="auto">
              <a:spcAft>
                <a:spcPts val="0"/>
              </a:spcAft>
              <a:defRPr/>
            </a:pPr>
            <a:r>
              <a:rPr lang="en-US" dirty="0"/>
              <a:t>Share how you will communicate…</a:t>
            </a:r>
          </a:p>
        </p:txBody>
      </p:sp>
      <p:sp>
        <p:nvSpPr>
          <p:cNvPr id="3" name="Text Placeholder 2">
            <a:extLst>
              <a:ext uri="{FF2B5EF4-FFF2-40B4-BE49-F238E27FC236}"/>
            </a:extLst>
          </p:cNvPr>
          <p:cNvSpPr>
            <a:spLocks noGrp="1"/>
          </p:cNvSpPr>
          <p:nvPr>
            <p:ph type="body" sz="quarter" idx="10"/>
          </p:nvPr>
        </p:nvSpPr>
        <p:spPr>
          <a:xfrm>
            <a:off x="1257300" y="2187575"/>
            <a:ext cx="9856788" cy="3454400"/>
          </a:xfrm>
        </p:spPr>
        <p:txBody>
          <a:bodyPr rtlCol="0">
            <a:normAutofit lnSpcReduction="10000"/>
          </a:bodyPr>
          <a:lstStyle/>
          <a:p>
            <a:pPr indent="-274320" fontAlgn="auto">
              <a:buFont typeface="Arial" panose="020B0604020202020204" pitchFamily="34" charset="0"/>
              <a:buChar char="•"/>
              <a:defRPr/>
            </a:pPr>
            <a:r>
              <a:rPr lang="en-US" sz="3200" dirty="0"/>
              <a:t>Formally (annual report, media interview)</a:t>
            </a:r>
          </a:p>
          <a:p>
            <a:pPr indent="-274320" fontAlgn="auto">
              <a:buFont typeface="Arial" panose="020B0604020202020204" pitchFamily="34" charset="0"/>
              <a:buChar char="•"/>
              <a:defRPr/>
            </a:pPr>
            <a:r>
              <a:rPr lang="en-US" sz="3200" dirty="0"/>
              <a:t>Informally (humor, elevator encounter)</a:t>
            </a:r>
          </a:p>
          <a:p>
            <a:pPr indent="-274320" fontAlgn="auto">
              <a:buFont typeface="Arial" panose="020B0604020202020204" pitchFamily="34" charset="0"/>
              <a:buChar char="•"/>
              <a:defRPr/>
            </a:pPr>
            <a:r>
              <a:rPr lang="en-US" sz="3200" dirty="0"/>
              <a:t>Face-to-face (body language, stories, questions)</a:t>
            </a:r>
          </a:p>
          <a:p>
            <a:pPr indent="-274320" fontAlgn="auto">
              <a:buFont typeface="Arial" panose="020B0604020202020204" pitchFamily="34" charset="0"/>
              <a:buChar char="•"/>
              <a:defRPr/>
            </a:pPr>
            <a:r>
              <a:rPr lang="en-US" sz="3200" dirty="0"/>
              <a:t>Virtually (email, advertising, images)</a:t>
            </a:r>
          </a:p>
          <a:p>
            <a:pPr indent="-274320" fontAlgn="auto">
              <a:buFont typeface="Arial" panose="020B0604020202020204" pitchFamily="34" charset="0"/>
              <a:buChar char="•"/>
              <a:defRPr/>
            </a:pPr>
            <a:endParaRPr lang="en-US" sz="3200" dirty="0"/>
          </a:p>
          <a:p>
            <a:pPr indent="0" fontAlgn="auto">
              <a:buFont typeface="Arial" panose="020B0604020202020204" pitchFamily="34" charset="0"/>
              <a:buNone/>
              <a:defRPr/>
            </a:pPr>
            <a:r>
              <a:rPr lang="en-US" sz="3200" dirty="0"/>
              <a:t>How does your message change to fit each medium?</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95313" y="812800"/>
            <a:ext cx="9856787" cy="800100"/>
          </a:xfrm>
        </p:spPr>
        <p:txBody>
          <a:bodyPr/>
          <a:lstStyle/>
          <a:p>
            <a:pPr fontAlgn="auto">
              <a:spcAft>
                <a:spcPts val="0"/>
              </a:spcAft>
              <a:defRPr/>
            </a:pPr>
            <a:r>
              <a:rPr lang="en-US" dirty="0"/>
              <a:t>Share how you will communicate…</a:t>
            </a:r>
          </a:p>
        </p:txBody>
      </p:sp>
      <p:sp>
        <p:nvSpPr>
          <p:cNvPr id="3" name="Text Placeholder 2">
            <a:extLst>
              <a:ext uri="{FF2B5EF4-FFF2-40B4-BE49-F238E27FC236}"/>
            </a:extLst>
          </p:cNvPr>
          <p:cNvSpPr>
            <a:spLocks noGrp="1"/>
          </p:cNvSpPr>
          <p:nvPr>
            <p:ph type="body" sz="quarter" idx="10"/>
          </p:nvPr>
        </p:nvSpPr>
        <p:spPr>
          <a:xfrm>
            <a:off x="1257300" y="2187575"/>
            <a:ext cx="9856788" cy="3857625"/>
          </a:xfrm>
        </p:spPr>
        <p:txBody>
          <a:bodyPr rtlCol="0">
            <a:normAutofit fontScale="92500" lnSpcReduction="20000"/>
          </a:bodyPr>
          <a:lstStyle/>
          <a:p>
            <a:pPr indent="-274320" fontAlgn="auto">
              <a:lnSpc>
                <a:spcPct val="120000"/>
              </a:lnSpc>
              <a:buFont typeface="Arial" panose="020B0604020202020204" pitchFamily="34" charset="0"/>
              <a:buChar char="•"/>
              <a:defRPr/>
            </a:pPr>
            <a:r>
              <a:rPr lang="en-US" sz="2800" dirty="0"/>
              <a:t>Up to senior leadership/investors/board</a:t>
            </a:r>
          </a:p>
          <a:p>
            <a:pPr indent="-274320" fontAlgn="auto">
              <a:lnSpc>
                <a:spcPct val="120000"/>
              </a:lnSpc>
              <a:buFont typeface="Arial" panose="020B0604020202020204" pitchFamily="34" charset="0"/>
              <a:buChar char="•"/>
              <a:defRPr/>
            </a:pPr>
            <a:r>
              <a:rPr lang="en-US" sz="2800" dirty="0"/>
              <a:t>Across to colleagues</a:t>
            </a:r>
          </a:p>
          <a:p>
            <a:pPr indent="-274320" fontAlgn="auto">
              <a:lnSpc>
                <a:spcPct val="120000"/>
              </a:lnSpc>
              <a:buFont typeface="Arial" panose="020B0604020202020204" pitchFamily="34" charset="0"/>
              <a:buChar char="•"/>
              <a:defRPr/>
            </a:pPr>
            <a:r>
              <a:rPr lang="en-US" sz="2800" dirty="0"/>
              <a:t>Down to subordinates</a:t>
            </a:r>
          </a:p>
          <a:p>
            <a:pPr indent="-274320" fontAlgn="auto">
              <a:lnSpc>
                <a:spcPct val="120000"/>
              </a:lnSpc>
              <a:buFont typeface="Arial" panose="020B0604020202020204" pitchFamily="34" charset="0"/>
              <a:buChar char="•"/>
              <a:defRPr/>
            </a:pPr>
            <a:r>
              <a:rPr lang="en-US" sz="2800" dirty="0"/>
              <a:t>Out to consumers, investors, talent pool</a:t>
            </a:r>
          </a:p>
          <a:p>
            <a:pPr indent="0" fontAlgn="auto">
              <a:lnSpc>
                <a:spcPct val="120000"/>
              </a:lnSpc>
              <a:buFont typeface="Arial" panose="020B0604020202020204" pitchFamily="34" charset="0"/>
              <a:buNone/>
              <a:defRPr/>
            </a:pPr>
            <a:endParaRPr lang="en-US" sz="2800" dirty="0"/>
          </a:p>
          <a:p>
            <a:pPr indent="0" fontAlgn="auto">
              <a:lnSpc>
                <a:spcPct val="120000"/>
              </a:lnSpc>
              <a:buFont typeface="Arial" panose="020B0604020202020204" pitchFamily="34" charset="0"/>
              <a:buNone/>
              <a:defRPr/>
            </a:pPr>
            <a:r>
              <a:rPr lang="en-US" sz="2800" dirty="0"/>
              <a:t>How well do you know your audiences’ expectations, needs, interests?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2555875"/>
          </a:xfrm>
        </p:spPr>
        <p:txBody>
          <a:bodyPr rtlCol="0">
            <a:normAutofit fontScale="55000" lnSpcReduction="20000"/>
          </a:bodyPr>
          <a:lstStyle/>
          <a:p>
            <a:pPr fontAlgn="auto">
              <a:lnSpc>
                <a:spcPct val="120000"/>
              </a:lnSpc>
              <a:buFont typeface="Arial" panose="020B0604020202020204" pitchFamily="34" charset="0"/>
              <a:buNone/>
              <a:defRPr/>
            </a:pPr>
            <a:r>
              <a:rPr lang="en-US" dirty="0"/>
              <a:t>In an aligned organization, every employee—from the executive suite to the loading dock—understands not only the strategy and goals of the business, but also how his or her work contributes to them.</a:t>
            </a:r>
          </a:p>
        </p:txBody>
      </p:sp>
      <p:sp>
        <p:nvSpPr>
          <p:cNvPr id="3" name="Text Placeholder 2">
            <a:extLst>
              <a:ext uri="{FF2B5EF4-FFF2-40B4-BE49-F238E27FC236}"/>
            </a:extLst>
          </p:cNvPr>
          <p:cNvSpPr>
            <a:spLocks noGrp="1"/>
          </p:cNvSpPr>
          <p:nvPr>
            <p:ph type="body" sz="quarter" idx="14"/>
          </p:nvPr>
        </p:nvSpPr>
        <p:spPr>
          <a:xfrm>
            <a:off x="1118623" y="5214884"/>
            <a:ext cx="9942667" cy="507489"/>
          </a:xfrm>
        </p:spPr>
        <p:txBody>
          <a:bodyPr rtlCol="0"/>
          <a:lstStyle/>
          <a:p>
            <a:pPr fontAlgn="auto">
              <a:defRPr/>
            </a:pPr>
            <a:r>
              <a:rPr lang="en-US" dirty="0"/>
              <a:t>George </a:t>
            </a:r>
            <a:r>
              <a:rPr lang="en-US" dirty="0" err="1"/>
              <a:t>Labovitz</a:t>
            </a:r>
            <a:r>
              <a:rPr lang="en-US" dirty="0"/>
              <a:t>, Founder and CEO of ODI</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313" y="812800"/>
            <a:ext cx="9856787" cy="800100"/>
          </a:xfrm>
        </p:spPr>
        <p:txBody>
          <a:bodyPr/>
          <a:lstStyle/>
          <a:p>
            <a:pPr fontAlgn="auto">
              <a:spcAft>
                <a:spcPts val="0"/>
              </a:spcAft>
              <a:defRPr/>
            </a:pPr>
            <a:r>
              <a:rPr lang="en-US" dirty="0"/>
              <a:t>Learn more at discprofile.com</a:t>
            </a:r>
          </a:p>
        </p:txBody>
      </p:sp>
      <p:pic>
        <p:nvPicPr>
          <p:cNvPr id="64514" name="Picture 2"/>
          <p:cNvPicPr>
            <a:picLocks noChangeAspect="1" noChangeArrowheads="1"/>
          </p:cNvPicPr>
          <p:nvPr/>
        </p:nvPicPr>
        <p:blipFill>
          <a:blip r:embed="rId2"/>
          <a:srcRect/>
          <a:stretch>
            <a:fillRect/>
          </a:stretch>
        </p:blipFill>
        <p:spPr bwMode="auto">
          <a:xfrm>
            <a:off x="7945438" y="1998663"/>
            <a:ext cx="3624262" cy="3624262"/>
          </a:xfrm>
          <a:prstGeom prst="rect">
            <a:avLst/>
          </a:prstGeom>
          <a:noFill/>
          <a:ln w="9525">
            <a:noFill/>
            <a:miter lim="800000"/>
            <a:headEnd/>
            <a:tailEnd/>
          </a:ln>
        </p:spPr>
      </p:pic>
      <p:sp>
        <p:nvSpPr>
          <p:cNvPr id="64515" name="TextBox 3"/>
          <p:cNvSpPr txBox="1">
            <a:spLocks noChangeArrowheads="1"/>
          </p:cNvSpPr>
          <p:nvPr/>
        </p:nvSpPr>
        <p:spPr bwMode="auto">
          <a:xfrm>
            <a:off x="1296988" y="2320925"/>
            <a:ext cx="6357937" cy="3416300"/>
          </a:xfrm>
          <a:prstGeom prst="rect">
            <a:avLst/>
          </a:prstGeom>
          <a:noFill/>
          <a:ln w="9525">
            <a:noFill/>
            <a:miter lim="800000"/>
            <a:headEnd/>
            <a:tailEnd/>
          </a:ln>
        </p:spPr>
        <p:txBody>
          <a:bodyPr anchor="ctr">
            <a:spAutoFit/>
          </a:bodyPr>
          <a:lstStyle/>
          <a:p>
            <a:pPr marL="285750" indent="-285750">
              <a:spcAft>
                <a:spcPts val="1200"/>
              </a:spcAft>
              <a:buFont typeface="Arial" charset="0"/>
              <a:buChar char="•"/>
            </a:pPr>
            <a:r>
              <a:rPr lang="en-US" altLang="en-US" sz="2800">
                <a:latin typeface="Proxima Nova"/>
                <a:hlinkClick r:id="rId3"/>
              </a:rPr>
              <a:t>Everything DiSC Work of Leaders Facilitation Kit</a:t>
            </a:r>
            <a:endParaRPr lang="en-US" altLang="en-US" sz="2800">
              <a:latin typeface="Proxima Nova"/>
            </a:endParaRPr>
          </a:p>
          <a:p>
            <a:pPr marL="285750" indent="-285750">
              <a:spcAft>
                <a:spcPts val="1200"/>
              </a:spcAft>
              <a:buFont typeface="Arial" charset="0"/>
              <a:buChar char="•"/>
            </a:pPr>
            <a:r>
              <a:rPr lang="en-US" altLang="en-US" sz="2800" i="1">
                <a:latin typeface="Proxima Nova"/>
                <a:hlinkClick r:id="rId4" tooltip="Permanent Link to Work of Leaders supplemental readings"/>
              </a:rPr>
              <a:t>Work of Leaders</a:t>
            </a:r>
            <a:r>
              <a:rPr lang="en-US" altLang="en-US" sz="2800">
                <a:latin typeface="Proxima Nova"/>
                <a:hlinkClick r:id="rId4" tooltip="Permanent Link to Work of Leaders supplemental readings"/>
              </a:rPr>
              <a:t> supplemental readings</a:t>
            </a:r>
            <a:endParaRPr lang="en-US" altLang="en-US" sz="2800">
              <a:latin typeface="Proxima Nova"/>
            </a:endParaRPr>
          </a:p>
          <a:p>
            <a:pPr marL="285750" indent="-285750">
              <a:spcAft>
                <a:spcPts val="1200"/>
              </a:spcAft>
              <a:buFont typeface="Arial" charset="0"/>
              <a:buChar char="•"/>
            </a:pPr>
            <a:r>
              <a:rPr lang="en-US" altLang="en-US" sz="2800">
                <a:latin typeface="Proxima Nova"/>
              </a:rPr>
              <a:t>The book: </a:t>
            </a:r>
            <a:r>
              <a:rPr lang="en-US" altLang="en-US" sz="2800" i="1">
                <a:latin typeface="Proxima Nova"/>
                <a:hlinkClick r:id="rId5"/>
              </a:rPr>
              <a:t>The Work of Leaders: How Vision, Alignment, and Execution Will Change the Way You Lead</a:t>
            </a:r>
            <a:endParaRPr lang="en-US" altLang="en-US" sz="2800" i="1">
              <a:latin typeface="Proxima Nova"/>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313" y="812800"/>
            <a:ext cx="9856787" cy="800100"/>
          </a:xfrm>
        </p:spPr>
        <p:txBody>
          <a:bodyPr/>
          <a:lstStyle/>
          <a:p>
            <a:pPr fontAlgn="auto">
              <a:spcAft>
                <a:spcPts val="0"/>
              </a:spcAft>
              <a:defRPr/>
            </a:pPr>
            <a:r>
              <a:rPr lang="en-US" dirty="0"/>
              <a:t>Links to quoted articles</a:t>
            </a:r>
          </a:p>
        </p:txBody>
      </p:sp>
      <p:sp>
        <p:nvSpPr>
          <p:cNvPr id="65538" name="TextBox 3"/>
          <p:cNvSpPr txBox="1">
            <a:spLocks noChangeArrowheads="1"/>
          </p:cNvSpPr>
          <p:nvPr/>
        </p:nvSpPr>
        <p:spPr bwMode="auto">
          <a:xfrm>
            <a:off x="1296988" y="2598738"/>
            <a:ext cx="9858375" cy="2862262"/>
          </a:xfrm>
          <a:prstGeom prst="rect">
            <a:avLst/>
          </a:prstGeom>
          <a:noFill/>
          <a:ln w="9525">
            <a:noFill/>
            <a:miter lim="800000"/>
            <a:headEnd/>
            <a:tailEnd/>
          </a:ln>
        </p:spPr>
        <p:txBody>
          <a:bodyPr anchor="ctr">
            <a:spAutoFit/>
          </a:bodyPr>
          <a:lstStyle/>
          <a:p>
            <a:pPr marL="285750" indent="-285750">
              <a:spcAft>
                <a:spcPts val="1200"/>
              </a:spcAft>
              <a:buFont typeface="Arial" charset="0"/>
              <a:buChar char="•"/>
            </a:pPr>
            <a:r>
              <a:rPr lang="en-US" altLang="en-US" sz="2800">
                <a:latin typeface="Proxima Nova"/>
                <a:hlinkClick r:id="rId2"/>
              </a:rPr>
              <a:t>The Ultimate Marketing Machine</a:t>
            </a:r>
            <a:endParaRPr lang="en-US" altLang="en-US" sz="2800">
              <a:latin typeface="Proxima Nova"/>
            </a:endParaRPr>
          </a:p>
          <a:p>
            <a:pPr marL="285750" indent="-285750">
              <a:spcAft>
                <a:spcPts val="1200"/>
              </a:spcAft>
              <a:buFont typeface="Arial" charset="0"/>
              <a:buChar char="•"/>
            </a:pPr>
            <a:r>
              <a:rPr lang="en-US" altLang="en-US" sz="2800">
                <a:latin typeface="Proxima Nova"/>
                <a:hlinkClick r:id="rId3"/>
              </a:rPr>
              <a:t>Lynn Good of Duke Energy, on Effective Leaders</a:t>
            </a:r>
            <a:endParaRPr lang="en-US" altLang="en-US" sz="2800">
              <a:latin typeface="Proxima Nova"/>
            </a:endParaRPr>
          </a:p>
          <a:p>
            <a:pPr marL="285750" indent="-285750">
              <a:spcAft>
                <a:spcPts val="1200"/>
              </a:spcAft>
              <a:buFont typeface="Arial" charset="0"/>
              <a:buChar char="•"/>
            </a:pPr>
            <a:r>
              <a:rPr lang="en-US" altLang="en-US" sz="2800">
                <a:latin typeface="Proxima Nova"/>
                <a:hlinkClick r:id="rId4"/>
              </a:rPr>
              <a:t>Many Stakeholders, One Story</a:t>
            </a:r>
            <a:endParaRPr lang="en-US" altLang="en-US" sz="2800">
              <a:latin typeface="Proxima Nova"/>
            </a:endParaRPr>
          </a:p>
          <a:p>
            <a:pPr marL="285750" indent="-285750">
              <a:spcAft>
                <a:spcPts val="1200"/>
              </a:spcAft>
              <a:buFont typeface="Arial" charset="0"/>
              <a:buChar char="•"/>
            </a:pPr>
            <a:r>
              <a:rPr lang="en-US" altLang="en-US" sz="2800">
                <a:latin typeface="Proxima Nova"/>
                <a:hlinkClick r:id="rId5"/>
              </a:rPr>
              <a:t>4 Ways to Fix the Q&amp;A Session</a:t>
            </a:r>
            <a:endParaRPr lang="en-US" altLang="en-US" sz="2800">
              <a:latin typeface="Proxima Nova"/>
            </a:endParaRPr>
          </a:p>
          <a:p>
            <a:pPr marL="285750" indent="-285750">
              <a:spcAft>
                <a:spcPts val="1200"/>
              </a:spcAft>
              <a:buFont typeface="Arial" charset="0"/>
              <a:buChar char="•"/>
            </a:pPr>
            <a:r>
              <a:rPr lang="en-US" altLang="en-US" sz="2800">
                <a:latin typeface="Proxima Nova"/>
                <a:hlinkClick r:id="rId6"/>
              </a:rPr>
              <a:t>Meet the Man With the Midas Touch</a:t>
            </a:r>
            <a:endParaRPr lang="en-US" altLang="en-US" sz="2800">
              <a:latin typeface="Proxima Nov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95313" y="812800"/>
            <a:ext cx="9856787" cy="800100"/>
          </a:xfrm>
        </p:spPr>
        <p:txBody>
          <a:bodyPr/>
          <a:lstStyle/>
          <a:p>
            <a:pPr fontAlgn="auto">
              <a:spcAft>
                <a:spcPts val="0"/>
              </a:spcAft>
              <a:defRPr/>
            </a:pPr>
            <a:r>
              <a:rPr lang="en-US" dirty="0"/>
              <a:t>Alignment</a:t>
            </a:r>
          </a:p>
        </p:txBody>
      </p:sp>
      <p:sp>
        <p:nvSpPr>
          <p:cNvPr id="3" name="Text Placeholder 2">
            <a:extLst>
              <a:ext uri="{FF2B5EF4-FFF2-40B4-BE49-F238E27FC236}"/>
            </a:extLst>
          </p:cNvPr>
          <p:cNvSpPr>
            <a:spLocks noGrp="1"/>
          </p:cNvSpPr>
          <p:nvPr>
            <p:ph type="body" sz="quarter" idx="10"/>
          </p:nvPr>
        </p:nvSpPr>
        <p:spPr>
          <a:xfrm>
            <a:off x="1327150" y="2286000"/>
            <a:ext cx="6653213" cy="3454400"/>
          </a:xfrm>
        </p:spPr>
        <p:txBody>
          <a:bodyPr rtlCol="0">
            <a:normAutofit lnSpcReduction="10000"/>
          </a:bodyPr>
          <a:lstStyle/>
          <a:p>
            <a:pPr fontAlgn="auto">
              <a:lnSpc>
                <a:spcPct val="110000"/>
              </a:lnSpc>
              <a:buFont typeface="Arial" panose="020B0604020202020204" pitchFamily="34" charset="0"/>
              <a:buNone/>
              <a:defRPr/>
            </a:pPr>
            <a:r>
              <a:rPr lang="en-US" sz="4400" dirty="0"/>
              <a:t>Building alignment means ensuring that each and every person understands their role in making the vision a reality.</a:t>
            </a:r>
          </a:p>
        </p:txBody>
      </p:sp>
      <p:pic>
        <p:nvPicPr>
          <p:cNvPr id="29699" name="Picture 7"/>
          <p:cNvPicPr>
            <a:picLocks noGrp="1" noChangeAspect="1" noChangeArrowheads="1"/>
          </p:cNvPicPr>
          <p:nvPr>
            <p:ph type="pic" sz="quarter" idx="11"/>
          </p:nvPr>
        </p:nvPicPr>
        <p:blipFill>
          <a:blip r:embed="rId2"/>
          <a:srcRect t="-562" b="-266"/>
          <a:stretch>
            <a:fillRect/>
          </a:stretch>
        </p:blipFill>
        <p:spPr>
          <a:xfrm>
            <a:off x="8805863" y="1612900"/>
            <a:ext cx="2790825" cy="412750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95313" y="812800"/>
            <a:ext cx="9856787" cy="800100"/>
          </a:xfrm>
        </p:spPr>
        <p:txBody>
          <a:bodyPr/>
          <a:lstStyle/>
          <a:p>
            <a:pPr fontAlgn="auto">
              <a:spcAft>
                <a:spcPts val="0"/>
              </a:spcAft>
              <a:defRPr/>
            </a:pPr>
            <a:r>
              <a:rPr lang="en-US" dirty="0"/>
              <a:t>How would you score?</a:t>
            </a:r>
          </a:p>
        </p:txBody>
      </p:sp>
      <p:sp>
        <p:nvSpPr>
          <p:cNvPr id="3" name="Text Placeholder 2">
            <a:extLst>
              <a:ext uri="{FF2B5EF4-FFF2-40B4-BE49-F238E27FC236}"/>
            </a:extLst>
          </p:cNvPr>
          <p:cNvSpPr>
            <a:spLocks noGrp="1"/>
          </p:cNvSpPr>
          <p:nvPr>
            <p:ph type="body" sz="quarter" idx="10"/>
          </p:nvPr>
        </p:nvSpPr>
        <p:spPr>
          <a:xfrm>
            <a:off x="1257300" y="2187575"/>
            <a:ext cx="9694863" cy="3454400"/>
          </a:xfrm>
        </p:spPr>
        <p:txBody>
          <a:bodyPr rtlCol="0">
            <a:normAutofit/>
          </a:bodyPr>
          <a:lstStyle/>
          <a:p>
            <a:pPr indent="0" fontAlgn="auto">
              <a:buFont typeface="Arial" panose="020B0604020202020204" pitchFamily="34" charset="0"/>
              <a:buNone/>
              <a:defRPr/>
            </a:pPr>
            <a:r>
              <a:rPr lang="en-US" sz="3200" dirty="0"/>
              <a:t>Our leader…</a:t>
            </a:r>
          </a:p>
          <a:p>
            <a:pPr marL="342900" indent="-342900" fontAlgn="auto">
              <a:buFont typeface="Wingdings" pitchFamily="2" charset="2"/>
              <a:buChar char="q"/>
              <a:defRPr/>
            </a:pPr>
            <a:r>
              <a:rPr lang="en-US" sz="3200" dirty="0"/>
              <a:t> gives enough detail to clarify what’s expected.</a:t>
            </a:r>
          </a:p>
          <a:p>
            <a:pPr marL="342900" indent="-342900" fontAlgn="auto">
              <a:buFont typeface="Wingdings" pitchFamily="2" charset="2"/>
              <a:buChar char="q"/>
              <a:defRPr/>
            </a:pPr>
            <a:r>
              <a:rPr lang="en-US" sz="3200" dirty="0"/>
              <a:t> makes sure we all understand a difficult topic/procedure.</a:t>
            </a:r>
          </a:p>
          <a:p>
            <a:pPr marL="342900" indent="-342900" fontAlgn="auto">
              <a:buFont typeface="Wingdings" pitchFamily="2" charset="2"/>
              <a:buChar char="q"/>
              <a:defRPr/>
            </a:pPr>
            <a:r>
              <a:rPr lang="en-US" sz="3200" dirty="0"/>
              <a:t> fully forms their thoughts before communicating.</a:t>
            </a:r>
          </a:p>
          <a:p>
            <a:pPr marL="342900" indent="-342900" fontAlgn="auto">
              <a:buFont typeface="Wingdings" pitchFamily="2" charset="2"/>
              <a:buChar char="q"/>
              <a:defRPr/>
            </a:pPr>
            <a:r>
              <a:rPr lang="en-US" sz="3200" dirty="0"/>
              <a:t> stays focused; doesn’t go off on tangents.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2555875"/>
          </a:xfrm>
        </p:spPr>
        <p:txBody>
          <a:bodyPr rtlCol="0"/>
          <a:lstStyle/>
          <a:p>
            <a:pPr fontAlgn="auto">
              <a:buFont typeface="Arial" panose="020B0604020202020204" pitchFamily="34" charset="0"/>
              <a:buNone/>
              <a:defRPr/>
            </a:pPr>
            <a:r>
              <a:rPr lang="en-US" sz="6000" dirty="0"/>
              <a:t>The less people know, </a:t>
            </a:r>
            <a:br>
              <a:rPr lang="en-US" sz="6000" dirty="0"/>
            </a:br>
            <a:r>
              <a:rPr lang="en-US" sz="6000" dirty="0"/>
              <a:t>the more they yell.</a:t>
            </a:r>
          </a:p>
        </p:txBody>
      </p:sp>
      <p:sp>
        <p:nvSpPr>
          <p:cNvPr id="3" name="Text Placeholder 2">
            <a:extLst>
              <a:ext uri="{FF2B5EF4-FFF2-40B4-BE49-F238E27FC236}"/>
            </a:extLst>
          </p:cNvPr>
          <p:cNvSpPr>
            <a:spLocks noGrp="1"/>
          </p:cNvSpPr>
          <p:nvPr>
            <p:ph type="body" sz="quarter" idx="14"/>
          </p:nvPr>
        </p:nvSpPr>
        <p:spPr/>
        <p:txBody>
          <a:bodyPr rtlCol="0"/>
          <a:lstStyle/>
          <a:p>
            <a:pPr fontAlgn="auto">
              <a:defRPr/>
            </a:pPr>
            <a:r>
              <a:rPr lang="en-US" dirty="0"/>
              <a:t>Seth Godin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ctrTitle"/>
          </p:nvPr>
        </p:nvSpPr>
        <p:spPr>
          <a:xfrm>
            <a:off x="1671638" y="1585913"/>
            <a:ext cx="5838825" cy="2709862"/>
          </a:xfrm>
        </p:spPr>
        <p:txBody>
          <a:bodyPr anchor="t">
            <a:normAutofit fontScale="90000"/>
          </a:bodyPr>
          <a:lstStyle/>
          <a:p>
            <a:pPr fontAlgn="auto">
              <a:lnSpc>
                <a:spcPct val="100000"/>
              </a:lnSpc>
              <a:spcAft>
                <a:spcPts val="0"/>
              </a:spcAft>
              <a:defRPr/>
            </a:pPr>
            <a:r>
              <a:rPr lang="en-US" sz="7200" dirty="0"/>
              <a:t>Building alignment through </a:t>
            </a:r>
            <a:br>
              <a:rPr lang="en-US" sz="7200" dirty="0"/>
            </a:br>
            <a:r>
              <a:rPr lang="en-US" sz="7200" b="1" dirty="0"/>
              <a:t>clarity</a:t>
            </a:r>
          </a:p>
        </p:txBody>
      </p:sp>
      <p:pic>
        <p:nvPicPr>
          <p:cNvPr id="5122" name="Picture 2" descr="person holding eyeglasses">
            <a:extLst>
              <a:ext uri="{FF2B5EF4-FFF2-40B4-BE49-F238E27FC236}"/>
            </a:extLst>
          </p:cNvPr>
          <p:cNvPicPr>
            <a:picLocks noChangeAspect="1" noChangeArrowheads="1"/>
          </p:cNvPicPr>
          <p:nvPr/>
        </p:nvPicPr>
        <p:blipFill rotWithShape="1">
          <a:blip r:embed="rId2">
            <a:extLst>
              <a:ext uri="{28A0092B-C50C-407E-A947-70E740481C1C}"/>
            </a:extLst>
          </a:blip>
          <a:srcRect l="14551" r="18559"/>
          <a:stretch/>
        </p:blipFill>
        <p:spPr bwMode="auto">
          <a:xfrm>
            <a:off x="7601043" y="1585904"/>
            <a:ext cx="3696877" cy="3686192"/>
          </a:xfrm>
          <a:prstGeom prst="ellipse">
            <a:avLst/>
          </a:prstGeom>
          <a:noFill/>
          <a:extLst>
            <a:ext uri="{909E8E84-426E-40DD-AFC4-6F175D3DCCD1}"/>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2555875"/>
          </a:xfrm>
        </p:spPr>
        <p:txBody>
          <a:bodyPr rtlCol="0">
            <a:normAutofit fontScale="62500" lnSpcReduction="20000"/>
          </a:bodyPr>
          <a:lstStyle/>
          <a:p>
            <a:pPr fontAlgn="auto">
              <a:lnSpc>
                <a:spcPct val="120000"/>
              </a:lnSpc>
              <a:buFont typeface="Arial" panose="020B0604020202020204" pitchFamily="34" charset="0"/>
              <a:buNone/>
              <a:defRPr/>
            </a:pPr>
            <a:r>
              <a:rPr lang="en-US" dirty="0"/>
              <a:t>The key to inspiring the organization is to do internally what marketing does best externally: create irresistible messages and programs that get everyone on board.</a:t>
            </a:r>
          </a:p>
        </p:txBody>
      </p:sp>
      <p:sp>
        <p:nvSpPr>
          <p:cNvPr id="3" name="Text Placeholder 2">
            <a:extLst>
              <a:ext uri="{FF2B5EF4-FFF2-40B4-BE49-F238E27FC236}"/>
            </a:extLst>
          </p:cNvPr>
          <p:cNvSpPr>
            <a:spLocks noGrp="1"/>
          </p:cNvSpPr>
          <p:nvPr>
            <p:ph type="body" sz="quarter" idx="14"/>
          </p:nvPr>
        </p:nvSpPr>
        <p:spPr>
          <a:xfrm>
            <a:off x="1118623" y="5214884"/>
            <a:ext cx="10285251" cy="820155"/>
          </a:xfrm>
        </p:spPr>
        <p:txBody>
          <a:bodyPr rtlCol="0"/>
          <a:lstStyle/>
          <a:p>
            <a:pPr fontAlgn="auto">
              <a:defRPr/>
            </a:pPr>
            <a:r>
              <a:rPr lang="en-US" dirty="0"/>
              <a:t>Marc de </a:t>
            </a:r>
            <a:r>
              <a:rPr lang="en-US" dirty="0" err="1"/>
              <a:t>Swaan</a:t>
            </a:r>
            <a:r>
              <a:rPr lang="en-US" dirty="0"/>
              <a:t> Aron, Frank van den Driest, and Keith Weed, </a:t>
            </a:r>
            <a:r>
              <a:rPr lang="en-US" i="1" dirty="0"/>
              <a:t>The Ultimate Marketing Machine</a:t>
            </a:r>
            <a:r>
              <a:rPr lang="en-US" dirty="0"/>
              <a:t>, Harvard Business Review</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95313" y="812800"/>
            <a:ext cx="9856787" cy="800100"/>
          </a:xfrm>
        </p:spPr>
        <p:txBody>
          <a:bodyPr/>
          <a:lstStyle/>
          <a:p>
            <a:pPr fontAlgn="auto">
              <a:spcAft>
                <a:spcPts val="0"/>
              </a:spcAft>
              <a:defRPr/>
            </a:pPr>
            <a:r>
              <a:rPr lang="en-US" dirty="0"/>
              <a:t>It’s not easy</a:t>
            </a:r>
          </a:p>
        </p:txBody>
      </p:sp>
      <p:sp>
        <p:nvSpPr>
          <p:cNvPr id="34818" name="Text Placeholder 2"/>
          <p:cNvSpPr>
            <a:spLocks noGrp="1"/>
          </p:cNvSpPr>
          <p:nvPr>
            <p:ph type="body" sz="quarter" idx="10"/>
          </p:nvPr>
        </p:nvSpPr>
        <p:spPr>
          <a:xfrm>
            <a:off x="1327150" y="2286000"/>
            <a:ext cx="3327400" cy="3454400"/>
          </a:xfrm>
        </p:spPr>
        <p:txBody>
          <a:bodyPr/>
          <a:lstStyle/>
          <a:p>
            <a:r>
              <a:rPr lang="en-US" sz="3200" smtClean="0"/>
              <a:t>“What we have here is a failure to communicate.”</a:t>
            </a:r>
          </a:p>
          <a:p>
            <a:r>
              <a:rPr lang="en-US" sz="3200" smtClean="0"/>
              <a:t>- </a:t>
            </a:r>
            <a:r>
              <a:rPr lang="en-US" sz="3200" i="1" smtClean="0"/>
              <a:t>Cool Hand Luke</a:t>
            </a:r>
            <a:endParaRPr lang="en-US" sz="3200" smtClean="0"/>
          </a:p>
        </p:txBody>
      </p:sp>
      <p:pic>
        <p:nvPicPr>
          <p:cNvPr id="34819" name="Picture 5" descr="Cool Hand Luke screenshot"/>
          <p:cNvPicPr>
            <a:picLocks noGrp="1" noChangeAspect="1" noChangeArrowheads="1"/>
          </p:cNvPicPr>
          <p:nvPr>
            <p:ph type="pic" sz="quarter" idx="11"/>
          </p:nvPr>
        </p:nvPicPr>
        <p:blipFill>
          <a:blip r:embed="rId2"/>
          <a:srcRect l="8922" r="281"/>
          <a:stretch>
            <a:fillRect/>
          </a:stretch>
        </p:blipFill>
        <p:spPr>
          <a:xfrm>
            <a:off x="5257800" y="2286000"/>
            <a:ext cx="6384925" cy="3455988"/>
          </a:xfrm>
        </p:spPr>
      </p:pic>
    </p:spTree>
  </p:cSld>
  <p:clrMapOvr>
    <a:masterClrMapping/>
  </p:clrMapOvr>
</p:sld>
</file>

<file path=ppt/theme/theme1.xml><?xml version="1.0" encoding="utf-8"?>
<a:theme xmlns:a="http://schemas.openxmlformats.org/drawingml/2006/main" name="DISC_Backup">
  <a:themeElements>
    <a:clrScheme name="discprofile Colors">
      <a:dk1>
        <a:srgbClr val="171238"/>
      </a:dk1>
      <a:lt1>
        <a:srgbClr val="FFFFFF"/>
      </a:lt1>
      <a:dk2>
        <a:srgbClr val="171238"/>
      </a:dk2>
      <a:lt2>
        <a:srgbClr val="FFFFFF"/>
      </a:lt2>
      <a:accent1>
        <a:srgbClr val="171238"/>
      </a:accent1>
      <a:accent2>
        <a:srgbClr val="28AE4B"/>
      </a:accent2>
      <a:accent3>
        <a:srgbClr val="EFD66D"/>
      </a:accent3>
      <a:accent4>
        <a:srgbClr val="1FA1D1"/>
      </a:accent4>
      <a:accent5>
        <a:srgbClr val="CE415B"/>
      </a:accent5>
      <a:accent6>
        <a:srgbClr val="B34B83"/>
      </a:accent6>
      <a:hlink>
        <a:srgbClr val="7980FF"/>
      </a:hlink>
      <a:folHlink>
        <a:srgbClr val="D783FF"/>
      </a:folHlink>
    </a:clrScheme>
    <a:fontScheme name="Test">
      <a:majorFont>
        <a:latin typeface="Abril Titling"/>
        <a:ea typeface=""/>
        <a:cs typeface=""/>
      </a:majorFont>
      <a:minorFont>
        <a:latin typeface="Proxima Nova"/>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txDef>
      <a:spPr/>
      <a:bodyPr vert="horz" lIns="91440" tIns="45720" rIns="91440" bIns="45720" rtlCol="0" anchor="ctr"/>
      <a:lstStyle>
        <a:defPPr>
          <a:defRPr b="1" dirty="0" err="1" smtClean="0"/>
        </a:defPPr>
      </a:lstStyle>
    </a:txDef>
  </a:objectDefaults>
  <a:extraClrSchemeLst/>
  <a:extLst>
    <a:ext uri="{05A4C25C-085E-4340-85A3-A5531E510DB2}">
      <thm15:themeFamily xmlns="" xmlns:thm15="http://schemas.microsoft.com/office/thememl/2012/main" name="discprofile_template" id="{97AFBE09-96E1-4F91-B0DD-8D70B9183430}" vid="{6CA4647F-49C8-488C-816C-E6D28E121B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discprofile_template</Template>
  <TotalTime>555</TotalTime>
  <Words>1129</Words>
  <Application>Microsoft Macintosh PowerPoint</Application>
  <PresentationFormat>Custom</PresentationFormat>
  <Paragraphs>134</Paragraphs>
  <Slides>39</Slides>
  <Notes>0</Notes>
  <HiddenSlides>0</HiddenSlides>
  <MMClips>0</MMClips>
  <ScaleCrop>false</ScaleCrop>
  <HeadingPairs>
    <vt:vector size="6" baseType="variant">
      <vt:variant>
        <vt:lpstr>Fonts Used</vt:lpstr>
      </vt:variant>
      <vt:variant>
        <vt:i4>5</vt:i4>
      </vt:variant>
      <vt:variant>
        <vt:lpstr>Design Template</vt:lpstr>
      </vt:variant>
      <vt:variant>
        <vt:i4>20</vt:i4>
      </vt:variant>
      <vt:variant>
        <vt:lpstr>Slide Titles</vt:lpstr>
      </vt:variant>
      <vt:variant>
        <vt:i4>39</vt:i4>
      </vt:variant>
    </vt:vector>
  </HeadingPairs>
  <TitlesOfParts>
    <vt:vector size="64" baseType="lpstr">
      <vt:lpstr>Proxima Nova</vt:lpstr>
      <vt:lpstr>Arial</vt:lpstr>
      <vt:lpstr>Abril Titling</vt:lpstr>
      <vt:lpstr>Calibri</vt:lpstr>
      <vt:lpstr>Wingdings</vt:lpstr>
      <vt:lpstr>DISC_Backup</vt:lpstr>
      <vt:lpstr>DISC_Backup</vt:lpstr>
      <vt:lpstr>DISC_Backup</vt:lpstr>
      <vt:lpstr>DISC_Backup</vt:lpstr>
      <vt:lpstr>DISC_Backup</vt:lpstr>
      <vt:lpstr>DISC_Backup</vt:lpstr>
      <vt:lpstr>DISC_Backup</vt:lpstr>
      <vt:lpstr>DISC_Backup</vt:lpstr>
      <vt:lpstr>DISC_Backup</vt:lpstr>
      <vt:lpstr>DISC_Backup</vt:lpstr>
      <vt:lpstr>DISC_Backup</vt:lpstr>
      <vt:lpstr>DISC_Backup</vt:lpstr>
      <vt:lpstr>DISC_Backup</vt:lpstr>
      <vt:lpstr>DISC_Backup</vt:lpstr>
      <vt:lpstr>DISC_Backup</vt:lpstr>
      <vt:lpstr>DISC_Backup</vt:lpstr>
      <vt:lpstr>DISC_Backup</vt:lpstr>
      <vt:lpstr>DISC_Backup</vt:lpstr>
      <vt:lpstr>DISC_Backup</vt:lpstr>
      <vt:lpstr>DISC_Backup</vt:lpstr>
      <vt:lpstr>Alignment</vt:lpstr>
      <vt:lpstr>Work of  Leaders model</vt:lpstr>
      <vt:lpstr>Alignment</vt:lpstr>
      <vt:lpstr>Alignment</vt:lpstr>
      <vt:lpstr>How would you score?</vt:lpstr>
      <vt:lpstr>Slide 6</vt:lpstr>
      <vt:lpstr>Building alignment through  clarity</vt:lpstr>
      <vt:lpstr>Slide 8</vt:lpstr>
      <vt:lpstr>It’s not easy</vt:lpstr>
      <vt:lpstr>Slide 10</vt:lpstr>
      <vt:lpstr>Slide 11</vt:lpstr>
      <vt:lpstr>Do you need help explaining your rationale?</vt:lpstr>
      <vt:lpstr>Explaining your rationale</vt:lpstr>
      <vt:lpstr>How do you structure your messages?</vt:lpstr>
      <vt:lpstr>Ask yourself</vt:lpstr>
      <vt:lpstr>Evaluate your messages</vt:lpstr>
      <vt:lpstr>Building alignment through dialogue</vt:lpstr>
      <vt:lpstr>Exchanging perspectives</vt:lpstr>
      <vt:lpstr>Dialogue: Where do you generally fall?</vt:lpstr>
      <vt:lpstr>Being receptive</vt:lpstr>
      <vt:lpstr>Dialogue questions</vt:lpstr>
      <vt:lpstr>Strategies</vt:lpstr>
      <vt:lpstr>Inverse Q&amp;A</vt:lpstr>
      <vt:lpstr>Align across silos</vt:lpstr>
      <vt:lpstr>Inspiration: Where do you generally fall?</vt:lpstr>
      <vt:lpstr>Slide 26</vt:lpstr>
      <vt:lpstr>Show me, tell me.</vt:lpstr>
      <vt:lpstr>Building alignment through inspiration</vt:lpstr>
      <vt:lpstr>Being expressive</vt:lpstr>
      <vt:lpstr>Encourage me</vt:lpstr>
      <vt:lpstr>Slide 31</vt:lpstr>
      <vt:lpstr>Slide 32</vt:lpstr>
      <vt:lpstr>Slide 33</vt:lpstr>
      <vt:lpstr>Create the message</vt:lpstr>
      <vt:lpstr>Share how you will communicate…</vt:lpstr>
      <vt:lpstr>Share how you will communicate…</vt:lpstr>
      <vt:lpstr>Slide 37</vt:lpstr>
      <vt:lpstr>Learn more at discprofile.com</vt:lpstr>
      <vt:lpstr>Links to quoted articles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favorite quotes about teamwork</dc:title>
  <dc:creator>Xteen</dc:creator>
  <cp:lastModifiedBy>Xteen</cp:lastModifiedBy>
  <cp:revision>49</cp:revision>
  <dcterms:created xsi:type="dcterms:W3CDTF">2020-09-23T19:32:45Z</dcterms:created>
  <dcterms:modified xsi:type="dcterms:W3CDTF">2020-10-07T19:04:49Z</dcterms:modified>
</cp:coreProperties>
</file>