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tiff" ContentType="image/tif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76" r:id="rId1"/>
  </p:sldMasterIdLst>
  <p:notesMasterIdLst>
    <p:notesMasterId r:id="rId42"/>
  </p:notesMasterIdLst>
  <p:sldIdLst>
    <p:sldId id="263" r:id="rId2"/>
    <p:sldId id="304" r:id="rId3"/>
    <p:sldId id="296" r:id="rId4"/>
    <p:sldId id="347" r:id="rId5"/>
    <p:sldId id="348" r:id="rId6"/>
    <p:sldId id="349" r:id="rId7"/>
    <p:sldId id="350" r:id="rId8"/>
    <p:sldId id="351" r:id="rId9"/>
    <p:sldId id="352" r:id="rId10"/>
    <p:sldId id="354" r:id="rId11"/>
    <p:sldId id="355" r:id="rId12"/>
    <p:sldId id="356" r:id="rId13"/>
    <p:sldId id="357" r:id="rId14"/>
    <p:sldId id="358" r:id="rId15"/>
    <p:sldId id="359" r:id="rId16"/>
    <p:sldId id="360" r:id="rId17"/>
    <p:sldId id="361" r:id="rId18"/>
    <p:sldId id="363" r:id="rId19"/>
    <p:sldId id="364" r:id="rId20"/>
    <p:sldId id="365" r:id="rId21"/>
    <p:sldId id="366" r:id="rId22"/>
    <p:sldId id="367" r:id="rId23"/>
    <p:sldId id="368" r:id="rId24"/>
    <p:sldId id="369" r:id="rId25"/>
    <p:sldId id="370" r:id="rId26"/>
    <p:sldId id="371" r:id="rId27"/>
    <p:sldId id="372" r:id="rId28"/>
    <p:sldId id="373" r:id="rId29"/>
    <p:sldId id="374" r:id="rId30"/>
    <p:sldId id="375" r:id="rId31"/>
    <p:sldId id="376" r:id="rId32"/>
    <p:sldId id="377" r:id="rId33"/>
    <p:sldId id="378" r:id="rId34"/>
    <p:sldId id="379" r:id="rId35"/>
    <p:sldId id="380" r:id="rId36"/>
    <p:sldId id="381" r:id="rId37"/>
    <p:sldId id="382" r:id="rId38"/>
    <p:sldId id="383" r:id="rId39"/>
    <p:sldId id="345" r:id="rId40"/>
    <p:sldId id="346" r:id="rId41"/>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AF4"/>
    <a:srgbClr val="FFFFFF"/>
    <a:srgbClr val="2B216D"/>
    <a:srgbClr val="929292"/>
    <a:srgbClr val="05050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37" autoAdjust="0"/>
    <p:restoredTop sz="94538"/>
  </p:normalViewPr>
  <p:slideViewPr>
    <p:cSldViewPr snapToGrid="0" snapToObjects="1">
      <p:cViewPr>
        <p:scale>
          <a:sx n="59" d="100"/>
          <a:sy n="59" d="100"/>
        </p:scale>
        <p:origin x="-966" y="-1500"/>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306625E-D373-4FF6-BF6E-1667FAC23BBE}" type="datetimeFigureOut">
              <a:rPr lang="en-US"/>
              <a:pPr>
                <a:defRPr/>
              </a:pPr>
              <a:t>10/15/2020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7D66657-113E-437D-8D27-B054564C9CB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 Id="rId4" Type="http://schemas.openxmlformats.org/officeDocument/2006/relationships/image" Target="../media/image7.tif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_Title Slide">
    <p:spTree>
      <p:nvGrpSpPr>
        <p:cNvPr id="1" name=""/>
        <p:cNvGrpSpPr/>
        <p:nvPr/>
      </p:nvGrpSpPr>
      <p:grpSpPr>
        <a:xfrm>
          <a:off x="0" y="0"/>
          <a:ext cx="0" cy="0"/>
          <a:chOff x="0" y="0"/>
          <a:chExt cx="0" cy="0"/>
        </a:xfrm>
      </p:grpSpPr>
      <p:pic>
        <p:nvPicPr>
          <p:cNvPr id="5" name="Picture 7"/>
          <p:cNvPicPr>
            <a:picLocks noChangeAspect="1"/>
          </p:cNvPicPr>
          <p:nvPr userDrawn="1"/>
        </p:nvPicPr>
        <p:blipFill>
          <a:blip r:embed="rId2"/>
          <a:srcRect/>
          <a:stretch>
            <a:fillRect/>
          </a:stretch>
        </p:blipFill>
        <p:spPr bwMode="auto">
          <a:xfrm>
            <a:off x="76200" y="5272088"/>
            <a:ext cx="3789363" cy="603250"/>
          </a:xfrm>
          <a:prstGeom prst="rect">
            <a:avLst/>
          </a:prstGeom>
          <a:noFill/>
          <a:ln w="9525">
            <a:noFill/>
            <a:miter lim="800000"/>
            <a:headEnd/>
            <a:tailEnd/>
          </a:ln>
        </p:spPr>
      </p:pic>
      <p:sp>
        <p:nvSpPr>
          <p:cNvPr id="6" name="Rectangle 26"/>
          <p:cNvSpPr/>
          <p:nvPr userDrawn="1"/>
        </p:nvSpPr>
        <p:spPr>
          <a:xfrm>
            <a:off x="3865563" y="4524375"/>
            <a:ext cx="8326437" cy="2333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extBox 42"/>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8" name="TextBox 8"/>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9A6ED642-2DAF-4CEE-B7F6-852975C763D4}"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46" name="Picture Placeholder 45"/>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4484914 h 5149516"/>
              <a:gd name="connsiteX3" fmla="*/ 3866146 w 12192000"/>
              <a:gd name="connsiteY3" fmla="*/ 4484914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4484914"/>
                </a:lnTo>
                <a:lnTo>
                  <a:pt x="3866146" y="4484914"/>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2" name="Title 1"/>
          <p:cNvSpPr>
            <a:spLocks noGrp="1"/>
          </p:cNvSpPr>
          <p:nvPr>
            <p:ph type="ctrTitle"/>
          </p:nvPr>
        </p:nvSpPr>
        <p:spPr>
          <a:xfrm>
            <a:off x="3947532" y="4814635"/>
            <a:ext cx="8065697"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40" name="Text Placeholder 39"/>
          <p:cNvSpPr>
            <a:spLocks noGrp="1"/>
          </p:cNvSpPr>
          <p:nvPr>
            <p:ph type="body" sz="quarter" idx="10"/>
          </p:nvPr>
        </p:nvSpPr>
        <p:spPr>
          <a:xfrm>
            <a:off x="4120714" y="5690935"/>
            <a:ext cx="7892515" cy="411162"/>
          </a:xfrm>
        </p:spPr>
        <p:txBody>
          <a:bodyPr>
            <a:noAutofit/>
          </a:bodyPr>
          <a:lstStyle>
            <a:lvl1pPr marL="0" indent="0">
              <a:buNone/>
              <a:defRPr sz="2600"/>
            </a:lvl1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_Three Content w/ Photos">
    <p:bg>
      <p:bgPr>
        <a:solidFill>
          <a:schemeClr val="bg1"/>
        </a:solidFill>
        <a:effectLst/>
      </p:bgPr>
    </p:bg>
    <p:spTree>
      <p:nvGrpSpPr>
        <p:cNvPr id="1" name=""/>
        <p:cNvGrpSpPr/>
        <p:nvPr/>
      </p:nvGrpSpPr>
      <p:grpSpPr>
        <a:xfrm>
          <a:off x="0" y="0"/>
          <a:ext cx="0" cy="0"/>
          <a:chOff x="0" y="0"/>
          <a:chExt cx="0" cy="0"/>
        </a:xfrm>
      </p:grpSpPr>
      <p:pic>
        <p:nvPicPr>
          <p:cNvPr id="9"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10"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5" name="Text Placeholder 4"/>
          <p:cNvSpPr>
            <a:spLocks noGrp="1"/>
          </p:cNvSpPr>
          <p:nvPr>
            <p:ph type="body" sz="quarter" idx="10"/>
          </p:nvPr>
        </p:nvSpPr>
        <p:spPr>
          <a:xfrm>
            <a:off x="1333398" y="3839342"/>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3"/>
          </p:nvPr>
        </p:nvSpPr>
        <p:spPr>
          <a:xfrm>
            <a:off x="1228589" y="2259476"/>
            <a:ext cx="1434998" cy="1313481"/>
          </a:xfrm>
        </p:spPr>
        <p:txBody>
          <a:bodyPr rtlCol="0">
            <a:normAutofit/>
          </a:bodyPr>
          <a:lstStyle>
            <a:lvl1pPr marL="0" indent="0">
              <a:buNone/>
              <a:defRPr/>
            </a:lvl1pPr>
          </a:lstStyle>
          <a:p>
            <a:pPr lvl="0"/>
            <a:r>
              <a:rPr lang="en-US" noProof="0" dirty="0"/>
              <a:t>Click icon to add picture</a:t>
            </a:r>
          </a:p>
        </p:txBody>
      </p:sp>
      <p:sp>
        <p:nvSpPr>
          <p:cNvPr id="18" name="Picture Placeholder 6"/>
          <p:cNvSpPr>
            <a:spLocks noGrp="1"/>
          </p:cNvSpPr>
          <p:nvPr>
            <p:ph type="pic" sz="quarter" idx="16"/>
          </p:nvPr>
        </p:nvSpPr>
        <p:spPr>
          <a:xfrm>
            <a:off x="4838818" y="2259477"/>
            <a:ext cx="1434998" cy="1313481"/>
          </a:xfrm>
        </p:spPr>
        <p:txBody>
          <a:bodyPr rtlCol="0">
            <a:normAutofit/>
          </a:bodyPr>
          <a:lstStyle>
            <a:lvl1pPr marL="91440" marR="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lvl1pPr>
          </a:lstStyle>
          <a:p>
            <a:pPr lvl="0"/>
            <a:r>
              <a:rPr lang="en-US" noProof="0" dirty="0"/>
              <a:t>Click icon to add picture</a:t>
            </a:r>
          </a:p>
        </p:txBody>
      </p:sp>
      <p:sp>
        <p:nvSpPr>
          <p:cNvPr id="19" name="Picture Placeholder 6"/>
          <p:cNvSpPr>
            <a:spLocks noGrp="1"/>
          </p:cNvSpPr>
          <p:nvPr>
            <p:ph type="pic" sz="quarter" idx="17"/>
          </p:nvPr>
        </p:nvSpPr>
        <p:spPr>
          <a:xfrm>
            <a:off x="8449047" y="2259476"/>
            <a:ext cx="1434998" cy="1313481"/>
          </a:xfrm>
        </p:spPr>
        <p:txBody>
          <a:bodyPr rtlCol="0">
            <a:normAutofit/>
          </a:bodyPr>
          <a:lstStyle>
            <a:lvl1pPr marL="91440" marR="0" indent="-91440" algn="l" defTabSz="914400" rtl="0" eaLnBrk="1" fontAlgn="auto"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lvl1pPr>
          </a:lstStyle>
          <a:p>
            <a:pPr lvl="0"/>
            <a:r>
              <a:rPr lang="en-US" noProof="0" dirty="0"/>
              <a:t>Click icon to add picture</a:t>
            </a:r>
          </a:p>
        </p:txBody>
      </p:sp>
      <p:sp>
        <p:nvSpPr>
          <p:cNvPr id="34" name="Text Placeholder 4"/>
          <p:cNvSpPr>
            <a:spLocks noGrp="1"/>
          </p:cNvSpPr>
          <p:nvPr>
            <p:ph type="body" sz="quarter" idx="18"/>
          </p:nvPr>
        </p:nvSpPr>
        <p:spPr>
          <a:xfrm>
            <a:off x="4943627" y="3839341"/>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
        <p:nvSpPr>
          <p:cNvPr id="35" name="Text Placeholder 4"/>
          <p:cNvSpPr>
            <a:spLocks noGrp="1"/>
          </p:cNvSpPr>
          <p:nvPr>
            <p:ph type="body" sz="quarter" idx="19"/>
          </p:nvPr>
        </p:nvSpPr>
        <p:spPr>
          <a:xfrm>
            <a:off x="8553856" y="3839340"/>
            <a:ext cx="2660378" cy="1809445"/>
          </a:xfrm>
        </p:spPr>
        <p:txBody>
          <a:bodyPr/>
          <a:lstStyle>
            <a:lvl2pPr marL="0" indent="-274320">
              <a:buFont typeface="Arial" panose="020B0604020202020204" pitchFamily="34" charset="0"/>
              <a:buChar char="•"/>
              <a:defRPr sz="2400"/>
            </a:lvl2pPr>
          </a:lstStyle>
          <a:p>
            <a:pPr lvl="0"/>
            <a:r>
              <a:rPr lang="en-US" dirty="0"/>
              <a:t>Click to edit Master text styles</a:t>
            </a:r>
          </a:p>
          <a:p>
            <a:pPr lvl="1"/>
            <a:r>
              <a:rPr lang="en-US" dirty="0"/>
              <a:t>Second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_Two Content">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6" name="Picture 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3" name="Content Placeholder 2"/>
          <p:cNvSpPr>
            <a:spLocks noGrp="1"/>
          </p:cNvSpPr>
          <p:nvPr>
            <p:ph sz="half" idx="1"/>
          </p:nvPr>
        </p:nvSpPr>
        <p:spPr>
          <a:xfrm>
            <a:off x="1158240" y="2160633"/>
            <a:ext cx="4937760" cy="3514953"/>
          </a:xfrm>
        </p:spPr>
        <p:txBody>
          <a:bodyPr/>
          <a:lstStyle/>
          <a:p>
            <a:pPr lvl="0"/>
            <a:r>
              <a:rPr lang="en-US"/>
              <a:t>Click to edit Master text styles</a:t>
            </a:r>
          </a:p>
        </p:txBody>
      </p:sp>
      <p:sp>
        <p:nvSpPr>
          <p:cNvPr id="4" name="Content Placeholder 3"/>
          <p:cNvSpPr>
            <a:spLocks noGrp="1"/>
          </p:cNvSpPr>
          <p:nvPr>
            <p:ph sz="half" idx="2"/>
          </p:nvPr>
        </p:nvSpPr>
        <p:spPr>
          <a:xfrm>
            <a:off x="6278881" y="2160634"/>
            <a:ext cx="4937760" cy="3514953"/>
          </a:xfrm>
        </p:spPr>
        <p:txBody>
          <a:bodyPr/>
          <a:lstStyle/>
          <a:p>
            <a:pPr lvl="0"/>
            <a:r>
              <a:rPr lang="en-US"/>
              <a:t>Click to edit Master text styles</a:t>
            </a:r>
          </a:p>
        </p:txBody>
      </p:sp>
      <p:sp>
        <p:nvSpPr>
          <p:cNvPr id="12"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_Three Content">
    <p:spTree>
      <p:nvGrpSpPr>
        <p:cNvPr id="1" name=""/>
        <p:cNvGrpSpPr/>
        <p:nvPr/>
      </p:nvGrpSpPr>
      <p:grpSpPr>
        <a:xfrm>
          <a:off x="0" y="0"/>
          <a:ext cx="0" cy="0"/>
          <a:chOff x="0" y="0"/>
          <a:chExt cx="0" cy="0"/>
        </a:xfrm>
      </p:grpSpPr>
      <p:pic>
        <p:nvPicPr>
          <p:cNvPr id="6" name="Picture 8"/>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9" name="Picture 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7" name="Content Placeholder 2"/>
          <p:cNvSpPr>
            <a:spLocks noGrp="1"/>
          </p:cNvSpPr>
          <p:nvPr>
            <p:ph sz="half" idx="1"/>
          </p:nvPr>
        </p:nvSpPr>
        <p:spPr>
          <a:xfrm>
            <a:off x="1223403" y="2145624"/>
            <a:ext cx="3311435" cy="3545727"/>
          </a:xfrm>
        </p:spPr>
        <p:txBody>
          <a:bodyPr/>
          <a:lstStyle>
            <a:lvl1pPr marL="0" indent="0">
              <a:buNone/>
              <a:defRPr/>
            </a:lvl1pPr>
          </a:lstStyle>
          <a:p>
            <a:pPr lvl="0"/>
            <a:r>
              <a:rPr lang="en-US"/>
              <a:t>Click to edit Master text styles</a:t>
            </a:r>
          </a:p>
        </p:txBody>
      </p:sp>
      <p:sp>
        <p:nvSpPr>
          <p:cNvPr id="8" name="Content Placeholder 3"/>
          <p:cNvSpPr>
            <a:spLocks noGrp="1"/>
          </p:cNvSpPr>
          <p:nvPr>
            <p:ph sz="half" idx="2"/>
          </p:nvPr>
        </p:nvSpPr>
        <p:spPr>
          <a:xfrm>
            <a:off x="4699212" y="2145624"/>
            <a:ext cx="3209109" cy="3545727"/>
          </a:xfrm>
        </p:spPr>
        <p:txBody>
          <a:bodyPr/>
          <a:lstStyle>
            <a:lvl1pPr marL="0" indent="0">
              <a:buNone/>
              <a:defRPr/>
            </a:lvl1pPr>
          </a:lstStyle>
          <a:p>
            <a:pPr lvl="0"/>
            <a:r>
              <a:rPr lang="en-US"/>
              <a:t>Click to edit Master text styles</a:t>
            </a:r>
          </a:p>
        </p:txBody>
      </p:sp>
      <p:sp>
        <p:nvSpPr>
          <p:cNvPr id="12" name="Content Placeholder 3"/>
          <p:cNvSpPr>
            <a:spLocks noGrp="1"/>
          </p:cNvSpPr>
          <p:nvPr>
            <p:ph sz="half" idx="13"/>
          </p:nvPr>
        </p:nvSpPr>
        <p:spPr>
          <a:xfrm>
            <a:off x="8072695" y="2145625"/>
            <a:ext cx="3209109" cy="3545727"/>
          </a:xfrm>
        </p:spPr>
        <p:txBody>
          <a:bodyPr/>
          <a:lstStyle>
            <a:lvl1pPr marL="0" indent="0">
              <a:buNone/>
              <a:defRPr/>
            </a:lvl1pPr>
          </a:lstStyle>
          <a:p>
            <a:pPr lvl="0"/>
            <a:r>
              <a:rPr lang="en-US"/>
              <a:t>Click to edit Master text styles</a:t>
            </a:r>
          </a:p>
        </p:txBody>
      </p:sp>
      <p:sp>
        <p:nvSpPr>
          <p:cNvPr id="13"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_Comparison">
    <p:spTree>
      <p:nvGrpSpPr>
        <p:cNvPr id="1" name=""/>
        <p:cNvGrpSpPr/>
        <p:nvPr/>
      </p:nvGrpSpPr>
      <p:grpSpPr>
        <a:xfrm>
          <a:off x="0" y="0"/>
          <a:ext cx="0" cy="0"/>
          <a:chOff x="0" y="0"/>
          <a:chExt cx="0" cy="0"/>
        </a:xfrm>
      </p:grpSpPr>
      <p:pic>
        <p:nvPicPr>
          <p:cNvPr id="7" name="Picture 1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8" name="Picture 11"/>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3" name="Text Placeholder 2"/>
          <p:cNvSpPr>
            <a:spLocks noGrp="1"/>
          </p:cNvSpPr>
          <p:nvPr>
            <p:ph type="body" idx="1"/>
          </p:nvPr>
        </p:nvSpPr>
        <p:spPr>
          <a:xfrm>
            <a:off x="1158240" y="2115073"/>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8240" y="2851355"/>
            <a:ext cx="4937760" cy="3378200"/>
          </a:xfrm>
        </p:spPr>
        <p:txBody>
          <a:bodyPr/>
          <a:lstStyle>
            <a:lvl1pPr marL="91440" indent="0">
              <a:buNone/>
              <a:defRPr/>
            </a:lvl1pPr>
          </a:lstStyle>
          <a:p>
            <a:pPr lvl="0"/>
            <a:r>
              <a:rPr lang="en-US"/>
              <a:t>Click to edit Master text styles</a:t>
            </a:r>
          </a:p>
        </p:txBody>
      </p:sp>
      <p:sp>
        <p:nvSpPr>
          <p:cNvPr id="5" name="Text Placeholder 4"/>
          <p:cNvSpPr>
            <a:spLocks noGrp="1"/>
          </p:cNvSpPr>
          <p:nvPr>
            <p:ph type="body" sz="quarter" idx="3"/>
          </p:nvPr>
        </p:nvSpPr>
        <p:spPr>
          <a:xfrm>
            <a:off x="6278880" y="2115073"/>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851355"/>
            <a:ext cx="4937760" cy="3378200"/>
          </a:xfrm>
        </p:spPr>
        <p:txBody>
          <a:bodyPr/>
          <a:lstStyle>
            <a:lvl1pPr marL="91440" indent="0">
              <a:buNone/>
              <a:defRPr/>
            </a:lvl1pPr>
          </a:lstStyle>
          <a:p>
            <a:pPr lvl="0"/>
            <a:r>
              <a:rPr lang="en-US"/>
              <a:t>Click to edit Master text styles</a:t>
            </a:r>
          </a:p>
        </p:txBody>
      </p:sp>
      <p:sp>
        <p:nvSpPr>
          <p:cNvPr id="14"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137160" indent="0">
              <a:buNone/>
              <a:defRPr/>
            </a:lvl1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3311435" cy="4023360"/>
          </a:xfrm>
        </p:spPr>
        <p:txBody>
          <a:bodyPr/>
          <a:lstStyle>
            <a:lvl1pPr marL="137160" indent="0">
              <a:buNone/>
              <a:defRPr/>
            </a:lvl1pPr>
          </a:lstStyle>
          <a:p>
            <a:pPr lvl="0"/>
            <a:r>
              <a:rPr lang="en-US"/>
              <a:t>Click to edit Master text styles</a:t>
            </a:r>
          </a:p>
        </p:txBody>
      </p:sp>
      <p:sp>
        <p:nvSpPr>
          <p:cNvPr id="4" name="Content Placeholder 3"/>
          <p:cNvSpPr>
            <a:spLocks noGrp="1"/>
          </p:cNvSpPr>
          <p:nvPr>
            <p:ph sz="half" idx="2"/>
          </p:nvPr>
        </p:nvSpPr>
        <p:spPr>
          <a:xfrm>
            <a:off x="4573088" y="1845734"/>
            <a:ext cx="3209109" cy="4023360"/>
          </a:xfrm>
        </p:spPr>
        <p:txBody>
          <a:bodyPr/>
          <a:lstStyle>
            <a:lvl1pPr marL="137160" indent="0">
              <a:buNone/>
              <a:defRPr/>
            </a:lvl1pPr>
          </a:lstStyle>
          <a:p>
            <a:pPr lvl="0"/>
            <a:r>
              <a:rPr lang="en-US"/>
              <a:t>Click to edit Master text styles</a:t>
            </a:r>
          </a:p>
        </p:txBody>
      </p:sp>
      <p:sp>
        <p:nvSpPr>
          <p:cNvPr id="9" name="Content Placeholder 3"/>
          <p:cNvSpPr>
            <a:spLocks noGrp="1"/>
          </p:cNvSpPr>
          <p:nvPr>
            <p:ph sz="half" idx="13"/>
          </p:nvPr>
        </p:nvSpPr>
        <p:spPr>
          <a:xfrm>
            <a:off x="7946571" y="1845735"/>
            <a:ext cx="3209109" cy="4023360"/>
          </a:xfrm>
        </p:spPr>
        <p:txBody>
          <a:bodyPr/>
          <a:lstStyle>
            <a:lvl1pPr marL="137160" indent="0">
              <a:buNone/>
              <a:defRPr/>
            </a:lvl1pPr>
          </a:lstStyle>
          <a:p>
            <a:pPr lvl="0"/>
            <a:r>
              <a:rPr lang="en-US"/>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_Content with Caption - Two Column">
    <p:spTree>
      <p:nvGrpSpPr>
        <p:cNvPr id="1" name=""/>
        <p:cNvGrpSpPr/>
        <p:nvPr/>
      </p:nvGrpSpPr>
      <p:grpSpPr>
        <a:xfrm>
          <a:off x="0" y="0"/>
          <a:ext cx="0" cy="0"/>
          <a:chOff x="0" y="0"/>
          <a:chExt cx="0" cy="0"/>
        </a:xfrm>
      </p:grpSpPr>
      <p:sp>
        <p:nvSpPr>
          <p:cNvPr id="5" name="Rectangle 10"/>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6"/>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7" name="Picture 7"/>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8" name="TextBox 8"/>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15512FFC-B111-4EA6-94A7-E5E55C40D3F1}"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9" name="TextBox 9"/>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22" name="Content Placeholder 2"/>
          <p:cNvSpPr>
            <a:spLocks noGrp="1"/>
          </p:cNvSpPr>
          <p:nvPr>
            <p:ph idx="11"/>
          </p:nvPr>
        </p:nvSpPr>
        <p:spPr>
          <a:xfrm>
            <a:off x="1090627" y="2284757"/>
            <a:ext cx="6605814" cy="3679371"/>
          </a:xfrm>
        </p:spPr>
        <p:txBody>
          <a:bodyPr>
            <a:normAutofit/>
          </a:bodyPr>
          <a:lstStyle>
            <a:lvl1pPr>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512629" y="979714"/>
            <a:ext cx="3352800" cy="4310743"/>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
        <p:nvSpPr>
          <p:cNvPr id="12" name="Title 15"/>
          <p:cNvSpPr>
            <a:spLocks noGrp="1"/>
          </p:cNvSpPr>
          <p:nvPr>
            <p:ph type="title"/>
          </p:nvPr>
        </p:nvSpPr>
        <p:spPr>
          <a:xfrm>
            <a:off x="594692" y="812871"/>
            <a:ext cx="7182213" cy="800701"/>
          </a:xfrm>
        </p:spPr>
        <p:txBody>
          <a:bodyPr/>
          <a:lstStyle>
            <a:lvl1pPr>
              <a:defRPr sz="4400"/>
            </a:lvl1pPr>
          </a:lstStyle>
          <a:p>
            <a:r>
              <a:rPr lang="en-US"/>
              <a:t>Click to edit Master title style</a:t>
            </a:r>
            <a:endParaRPr lang="en-US" dirty="0"/>
          </a:p>
        </p:txBody>
      </p:sp>
      <p:sp>
        <p:nvSpPr>
          <p:cNvPr id="10" name="Date Placeholder 3"/>
          <p:cNvSpPr>
            <a:spLocks noGrp="1"/>
          </p:cNvSpPr>
          <p:nvPr>
            <p:ph type="dt" sz="half" idx="13"/>
          </p:nvPr>
        </p:nvSpPr>
        <p:spPr>
          <a:xfrm>
            <a:off x="9088438" y="6403975"/>
            <a:ext cx="1593850" cy="365125"/>
          </a:xfrm>
          <a:prstGeom prst="rect">
            <a:avLst/>
          </a:prstGeom>
        </p:spPr>
        <p:txBody>
          <a:bodyPr vert="horz" lIns="91440" tIns="45720" rIns="91440" bIns="45720" rtlCol="0" anchor="ctr"/>
          <a:lstStyle>
            <a:lvl1pPr algn="l" fontAlgn="auto">
              <a:spcBef>
                <a:spcPts val="0"/>
              </a:spcBef>
              <a:spcAft>
                <a:spcPts val="0"/>
              </a:spcAft>
              <a:defRPr sz="900">
                <a:solidFill>
                  <a:srgbClr val="FFFFFF"/>
                </a:solidFill>
                <a:latin typeface="+mn-lt"/>
                <a:cs typeface="+mn-cs"/>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Content with Caption - Two Column">
    <p:spTree>
      <p:nvGrpSpPr>
        <p:cNvPr id="1" name=""/>
        <p:cNvGrpSpPr/>
        <p:nvPr/>
      </p:nvGrpSpPr>
      <p:grpSpPr>
        <a:xfrm>
          <a:off x="0" y="0"/>
          <a:ext cx="0" cy="0"/>
          <a:chOff x="0" y="0"/>
          <a:chExt cx="0" cy="0"/>
        </a:xfrm>
      </p:grpSpPr>
      <p:sp>
        <p:nvSpPr>
          <p:cNvPr id="5" name="Rectangle 10"/>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6"/>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44CD7A73-8984-4DE4-8360-FA8D430E02C1}"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7" name="TextBox 7"/>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22" name="Content Placeholder 2"/>
          <p:cNvSpPr>
            <a:spLocks noGrp="1"/>
          </p:cNvSpPr>
          <p:nvPr>
            <p:ph idx="11"/>
          </p:nvPr>
        </p:nvSpPr>
        <p:spPr>
          <a:xfrm>
            <a:off x="544285" y="2341555"/>
            <a:ext cx="7064829" cy="3679371"/>
          </a:xfrm>
        </p:spPr>
        <p:txBody>
          <a:bodyPr>
            <a:normAutofit/>
          </a:bodyPr>
          <a:lstStyle>
            <a:lvl1pPr>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512629" y="979714"/>
            <a:ext cx="3352800" cy="4310743"/>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
        <p:nvSpPr>
          <p:cNvPr id="9" name="Title 9"/>
          <p:cNvSpPr>
            <a:spLocks noGrp="1"/>
          </p:cNvSpPr>
          <p:nvPr>
            <p:ph type="title"/>
          </p:nvPr>
        </p:nvSpPr>
        <p:spPr>
          <a:xfrm>
            <a:off x="544285" y="700440"/>
            <a:ext cx="7064829" cy="1509149"/>
          </a:xfrm>
        </p:spPr>
        <p:txBody>
          <a:bodyPr/>
          <a:lstStyle/>
          <a:p>
            <a:r>
              <a:rPr lang="en-US"/>
              <a:t>Click to edit Master title style</a:t>
            </a:r>
            <a:endParaRPr lang="en-US" dirty="0"/>
          </a:p>
        </p:txBody>
      </p:sp>
      <p:sp>
        <p:nvSpPr>
          <p:cNvPr id="8" name="Date Placeholder 3"/>
          <p:cNvSpPr>
            <a:spLocks noGrp="1"/>
          </p:cNvSpPr>
          <p:nvPr>
            <p:ph type="dt" sz="half" idx="13"/>
          </p:nvPr>
        </p:nvSpPr>
        <p:spPr>
          <a:xfrm>
            <a:off x="9088438" y="6403975"/>
            <a:ext cx="1593850" cy="365125"/>
          </a:xfrm>
          <a:prstGeom prst="rect">
            <a:avLst/>
          </a:prstGeom>
        </p:spPr>
        <p:txBody>
          <a:bodyPr vert="horz" lIns="91440" tIns="45720" rIns="91440" bIns="45720" rtlCol="0" anchor="ctr"/>
          <a:lstStyle>
            <a:lvl1pPr algn="l" fontAlgn="auto">
              <a:spcBef>
                <a:spcPts val="0"/>
              </a:spcBef>
              <a:spcAft>
                <a:spcPts val="0"/>
              </a:spcAft>
              <a:defRPr sz="900">
                <a:solidFill>
                  <a:srgbClr val="FFFFFF"/>
                </a:solidFill>
                <a:latin typeface="+mn-lt"/>
                <a:cs typeface="+mn-cs"/>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_Title Slide (Large Dots)">
    <p:spTree>
      <p:nvGrpSpPr>
        <p:cNvPr id="1" name=""/>
        <p:cNvGrpSpPr/>
        <p:nvPr/>
      </p:nvGrpSpPr>
      <p:grpSpPr>
        <a:xfrm>
          <a:off x="0" y="0"/>
          <a:ext cx="0" cy="0"/>
          <a:chOff x="0" y="0"/>
          <a:chExt cx="0" cy="0"/>
        </a:xfrm>
      </p:grpSpPr>
      <p:pic>
        <p:nvPicPr>
          <p:cNvPr id="5" name="Picture 2"/>
          <p:cNvPicPr>
            <a:picLocks noChangeAspect="1"/>
          </p:cNvPicPr>
          <p:nvPr userDrawn="1"/>
        </p:nvPicPr>
        <p:blipFill>
          <a:blip r:embed="rId2"/>
          <a:srcRect/>
          <a:stretch>
            <a:fillRect/>
          </a:stretch>
        </p:blipFill>
        <p:spPr bwMode="auto">
          <a:xfrm>
            <a:off x="39688" y="5253038"/>
            <a:ext cx="3949700" cy="636587"/>
          </a:xfrm>
          <a:prstGeom prst="rect">
            <a:avLst/>
          </a:prstGeom>
          <a:noFill/>
          <a:ln w="9525">
            <a:noFill/>
            <a:miter lim="800000"/>
            <a:headEnd/>
            <a:tailEnd/>
          </a:ln>
        </p:spPr>
      </p:pic>
      <p:sp>
        <p:nvSpPr>
          <p:cNvPr id="6" name="TextBox 42"/>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11" name="Picture Placeholder 10"/>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4484914 h 5149516"/>
              <a:gd name="connsiteX3" fmla="*/ 3866146 w 12192000"/>
              <a:gd name="connsiteY3" fmla="*/ 4484914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4484914"/>
                </a:lnTo>
                <a:lnTo>
                  <a:pt x="3866146" y="4484914"/>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12" name="Title 1"/>
          <p:cNvSpPr>
            <a:spLocks noGrp="1"/>
          </p:cNvSpPr>
          <p:nvPr>
            <p:ph type="ctrTitle"/>
          </p:nvPr>
        </p:nvSpPr>
        <p:spPr>
          <a:xfrm>
            <a:off x="3947532" y="4814635"/>
            <a:ext cx="8065697"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13" name="Text Placeholder 39"/>
          <p:cNvSpPr>
            <a:spLocks noGrp="1"/>
          </p:cNvSpPr>
          <p:nvPr>
            <p:ph type="body" sz="quarter" idx="10"/>
          </p:nvPr>
        </p:nvSpPr>
        <p:spPr>
          <a:xfrm>
            <a:off x="4120714" y="5690935"/>
            <a:ext cx="7892515" cy="411162"/>
          </a:xfrm>
        </p:spPr>
        <p:txBody>
          <a:bodyPr>
            <a:noAutofit/>
          </a:bodyPr>
          <a:lstStyle>
            <a:lvl1pPr marL="0" indent="0">
              <a:buNone/>
              <a:defRPr sz="2600"/>
            </a:lvl1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_Content with Caption - Three Column">
    <p:spTree>
      <p:nvGrpSpPr>
        <p:cNvPr id="1" name=""/>
        <p:cNvGrpSpPr/>
        <p:nvPr/>
      </p:nvGrpSpPr>
      <p:grpSpPr>
        <a:xfrm>
          <a:off x="0" y="0"/>
          <a:ext cx="0" cy="0"/>
          <a:chOff x="0" y="0"/>
          <a:chExt cx="0" cy="0"/>
        </a:xfrm>
      </p:grpSpPr>
      <p:sp>
        <p:nvSpPr>
          <p:cNvPr id="5" name="Rectangle 9"/>
          <p:cNvSpPr/>
          <p:nvPr userDrawn="1"/>
        </p:nvSpPr>
        <p:spPr>
          <a:xfrm>
            <a:off x="8104188" y="0"/>
            <a:ext cx="408781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1"/>
                </a:solidFill>
                <a:latin typeface="+mn-lt"/>
                <a:cs typeface="+mn-cs"/>
              </a:rPr>
              <a:t>p</a:t>
            </a:r>
            <a:fld id="{8211779F-985E-473B-8B56-50C15A9D0CF2}" type="slidenum">
              <a:rPr lang="en-US" sz="1000">
                <a:solidFill>
                  <a:schemeClr val="bg1"/>
                </a:solidFill>
                <a:latin typeface="+mn-lt"/>
                <a:cs typeface="+mn-cs"/>
              </a:rPr>
              <a:pPr algn="r" fontAlgn="auto">
                <a:spcBef>
                  <a:spcPts val="0"/>
                </a:spcBef>
                <a:spcAft>
                  <a:spcPts val="0"/>
                </a:spcAft>
                <a:defRPr/>
              </a:pPr>
              <a:t>‹#›</a:t>
            </a:fld>
            <a:endParaRPr lang="en-US" sz="1000" dirty="0" err="1">
              <a:solidFill>
                <a:schemeClr val="bg1"/>
              </a:solidFill>
              <a:latin typeface="+mn-lt"/>
              <a:cs typeface="+mn-cs"/>
            </a:endParaRPr>
          </a:p>
        </p:txBody>
      </p:sp>
      <p:sp>
        <p:nvSpPr>
          <p:cNvPr id="7" name="TextBox 6"/>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1"/>
                </a:solidFill>
                <a:latin typeface="+mn-lt"/>
                <a:cs typeface="+mn-cs"/>
              </a:rPr>
              <a:t>DiSC® is a registered trademark of Wiley.</a:t>
            </a:r>
          </a:p>
        </p:txBody>
      </p:sp>
      <p:sp>
        <p:nvSpPr>
          <p:cNvPr id="3" name="Content Placeholder 2"/>
          <p:cNvSpPr>
            <a:spLocks noGrp="1"/>
          </p:cNvSpPr>
          <p:nvPr>
            <p:ph idx="1"/>
          </p:nvPr>
        </p:nvSpPr>
        <p:spPr>
          <a:xfrm>
            <a:off x="3980043" y="997131"/>
            <a:ext cx="3755571" cy="4863737"/>
          </a:xfrm>
        </p:spPr>
        <p:txBody>
          <a:bodyPr>
            <a:normAutofit/>
          </a:bodyPr>
          <a:lstStyle>
            <a:lvl1pPr marL="0" indent="0">
              <a:buNone/>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22" name="Content Placeholder 2"/>
          <p:cNvSpPr>
            <a:spLocks noGrp="1"/>
          </p:cNvSpPr>
          <p:nvPr>
            <p:ph idx="11"/>
          </p:nvPr>
        </p:nvSpPr>
        <p:spPr>
          <a:xfrm>
            <a:off x="512754" y="997131"/>
            <a:ext cx="3102429" cy="4863737"/>
          </a:xfrm>
        </p:spPr>
        <p:txBody>
          <a:bodyPr>
            <a:normAutofit/>
          </a:bodyPr>
          <a:lstStyle>
            <a:lvl1pPr marL="0" indent="0">
              <a:buNone/>
              <a:defRPr sz="2800">
                <a:solidFill>
                  <a:schemeClr val="tx1"/>
                </a:solidFill>
              </a:defRPr>
            </a:lvl1pPr>
            <a:lvl2pPr>
              <a:defRPr sz="2000">
                <a:solidFill>
                  <a:schemeClr val="tx1"/>
                </a:solidFill>
              </a:defRPr>
            </a:lvl2pPr>
            <a:lvl3pPr>
              <a:defRPr sz="1600">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p:txBody>
      </p:sp>
      <p:sp>
        <p:nvSpPr>
          <p:cNvPr id="4" name="Picture Placeholder 3"/>
          <p:cNvSpPr>
            <a:spLocks noGrp="1"/>
          </p:cNvSpPr>
          <p:nvPr>
            <p:ph type="pic" sz="quarter" idx="12"/>
          </p:nvPr>
        </p:nvSpPr>
        <p:spPr>
          <a:xfrm>
            <a:off x="8471338" y="1015148"/>
            <a:ext cx="3352800" cy="4845720"/>
          </a:xfrm>
          <a:ln w="63500">
            <a:noFill/>
          </a:ln>
        </p:spPr>
        <p:txBody>
          <a:bodyPr rtlCol="0" anchor="ctr">
            <a:normAutofit/>
          </a:bodyPr>
          <a:lstStyle>
            <a:lvl1pPr algn="ctr">
              <a:defRPr>
                <a:solidFill>
                  <a:schemeClr val="bg1"/>
                </a:solidFill>
              </a:defRPr>
            </a:lvl1pPr>
          </a:lstStyle>
          <a:p>
            <a:pPr lvl="0"/>
            <a:r>
              <a:rPr lang="en-US" noProof="0"/>
              <a:t>Click icon to add picture</a:t>
            </a:r>
            <a:endParaRPr lang="en-US" noProof="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7" descr="disc profile logo"/>
          <p:cNvPicPr>
            <a:picLocks noChangeAspect="1"/>
          </p:cNvPicPr>
          <p:nvPr userDrawn="1"/>
        </p:nvPicPr>
        <p:blipFill>
          <a:blip r:embed="rId2"/>
          <a:srcRect/>
          <a:stretch>
            <a:fillRect/>
          </a:stretch>
        </p:blipFill>
        <p:spPr bwMode="auto">
          <a:xfrm>
            <a:off x="168275" y="303213"/>
            <a:ext cx="517525" cy="784225"/>
          </a:xfrm>
          <a:prstGeom prst="rect">
            <a:avLst/>
          </a:prstGeom>
          <a:noFill/>
          <a:ln w="9525">
            <a:noFill/>
            <a:miter lim="800000"/>
            <a:headEnd/>
            <a:tailEnd/>
          </a:ln>
        </p:spPr>
      </p:pic>
      <p:sp>
        <p:nvSpPr>
          <p:cNvPr id="5" name="TextBox 4"/>
          <p:cNvSpPr txBox="1"/>
          <p:nvPr userDrawn="1"/>
        </p:nvSpPr>
        <p:spPr>
          <a:xfrm rot="5400000">
            <a:off x="221457" y="6360318"/>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DF8FDC5D-2EBE-46BF-B33E-3C5D603C0DD6}"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2" name="Title 1"/>
          <p:cNvSpPr>
            <a:spLocks noGrp="1"/>
          </p:cNvSpPr>
          <p:nvPr>
            <p:ph type="title"/>
          </p:nvPr>
        </p:nvSpPr>
        <p:spPr>
          <a:xfrm>
            <a:off x="1097280" y="580344"/>
            <a:ext cx="10058400" cy="145075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97280" y="2254296"/>
            <a:ext cx="10058400" cy="4023360"/>
          </a:xfrm>
        </p:spPr>
        <p:txBody>
          <a:bodyPr vert="eaVert" lIns="45720" tIns="0" rIns="45720" bIns="0"/>
          <a:lstStyle>
            <a:lvl1pPr marL="0" indent="0">
              <a:buNone/>
              <a:defRPr/>
            </a:lvl1pPr>
          </a:lstStyle>
          <a:p>
            <a:pPr lvl="0"/>
            <a:r>
              <a:rPr lang="en-US"/>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mp; Text">
    <p:spTree>
      <p:nvGrpSpPr>
        <p:cNvPr id="1" name=""/>
        <p:cNvGrpSpPr/>
        <p:nvPr/>
      </p:nvGrpSpPr>
      <p:grpSpPr>
        <a:xfrm>
          <a:off x="0" y="0"/>
          <a:ext cx="0" cy="0"/>
          <a:chOff x="0" y="0"/>
          <a:chExt cx="0" cy="0"/>
        </a:xfrm>
      </p:grpSpPr>
      <p:pic>
        <p:nvPicPr>
          <p:cNvPr id="4" name="Picture 6" descr="disc profile logo"/>
          <p:cNvPicPr>
            <a:picLocks noChangeAspect="1"/>
          </p:cNvPicPr>
          <p:nvPr userDrawn="1"/>
        </p:nvPicPr>
        <p:blipFill>
          <a:blip r:embed="rId2"/>
          <a:srcRect/>
          <a:stretch>
            <a:fillRect/>
          </a:stretch>
        </p:blipFill>
        <p:spPr bwMode="auto">
          <a:xfrm>
            <a:off x="168275" y="303213"/>
            <a:ext cx="517525" cy="784225"/>
          </a:xfrm>
          <a:prstGeom prst="rect">
            <a:avLst/>
          </a:prstGeom>
          <a:noFill/>
          <a:ln w="9525">
            <a:noFill/>
            <a:miter lim="800000"/>
            <a:headEnd/>
            <a:tailEnd/>
          </a:ln>
        </p:spPr>
      </p:pic>
      <p:sp>
        <p:nvSpPr>
          <p:cNvPr id="5" name="TextBox 4"/>
          <p:cNvSpPr txBox="1"/>
          <p:nvPr userDrawn="1"/>
        </p:nvSpPr>
        <p:spPr>
          <a:xfrm rot="5400000">
            <a:off x="221457" y="6360318"/>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E946A377-EAC4-43C4-8A0D-3A75BA5FE289}"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
        <p:nvSpPr>
          <p:cNvPr id="2" name="Vertical Title 1"/>
          <p:cNvSpPr>
            <a:spLocks noGrp="1"/>
          </p:cNvSpPr>
          <p:nvPr>
            <p:ph type="title" orient="vert"/>
          </p:nvPr>
        </p:nvSpPr>
        <p:spPr>
          <a:xfrm>
            <a:off x="8724900" y="55029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550289"/>
            <a:ext cx="7734300" cy="5757422"/>
          </a:xfrm>
        </p:spPr>
        <p:txBody>
          <a:bodyPr vert="eaVert" lIns="45720" tIns="0" rIns="45720" bIns="0"/>
          <a:lstStyle>
            <a:lvl1pPr marL="0" indent="0">
              <a:buNone/>
              <a:defRPr/>
            </a:lvl1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with Log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_Section Title Slide">
    <p:spTree>
      <p:nvGrpSpPr>
        <p:cNvPr id="1" name=""/>
        <p:cNvGrpSpPr/>
        <p:nvPr/>
      </p:nvGrpSpPr>
      <p:grpSpPr>
        <a:xfrm>
          <a:off x="0" y="0"/>
          <a:ext cx="0" cy="0"/>
          <a:chOff x="0" y="0"/>
          <a:chExt cx="0" cy="0"/>
        </a:xfrm>
      </p:grpSpPr>
      <p:pic>
        <p:nvPicPr>
          <p:cNvPr id="6" name="Picture 7"/>
          <p:cNvPicPr>
            <a:picLocks noChangeAspect="1"/>
          </p:cNvPicPr>
          <p:nvPr userDrawn="1"/>
        </p:nvPicPr>
        <p:blipFill>
          <a:blip r:embed="rId2"/>
          <a:srcRect/>
          <a:stretch>
            <a:fillRect/>
          </a:stretch>
        </p:blipFill>
        <p:spPr bwMode="auto">
          <a:xfrm>
            <a:off x="76200" y="5272088"/>
            <a:ext cx="3789363" cy="603250"/>
          </a:xfrm>
          <a:prstGeom prst="rect">
            <a:avLst/>
          </a:prstGeom>
          <a:noFill/>
          <a:ln w="9525">
            <a:noFill/>
            <a:miter lim="800000"/>
            <a:headEnd/>
            <a:tailEnd/>
          </a:ln>
        </p:spPr>
      </p:pic>
      <p:sp>
        <p:nvSpPr>
          <p:cNvPr id="7" name="TextBox 42"/>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12" name="Picture Placeholder 11"/>
          <p:cNvSpPr>
            <a:spLocks noGrp="1"/>
          </p:cNvSpPr>
          <p:nvPr>
            <p:ph type="pic" sz="quarter" idx="11"/>
          </p:nvPr>
        </p:nvSpPr>
        <p:spPr>
          <a:xfrm>
            <a:off x="0" y="0"/>
            <a:ext cx="12192000" cy="5149516"/>
          </a:xfrm>
          <a:custGeom>
            <a:avLst/>
            <a:gdLst>
              <a:gd name="connsiteX0" fmla="*/ 0 w 12192000"/>
              <a:gd name="connsiteY0" fmla="*/ 0 h 5149516"/>
              <a:gd name="connsiteX1" fmla="*/ 12192000 w 12192000"/>
              <a:gd name="connsiteY1" fmla="*/ 0 h 5149516"/>
              <a:gd name="connsiteX2" fmla="*/ 12192000 w 12192000"/>
              <a:gd name="connsiteY2" fmla="*/ 2788171 h 5149516"/>
              <a:gd name="connsiteX3" fmla="*/ 3866146 w 12192000"/>
              <a:gd name="connsiteY3" fmla="*/ 2788171 h 5149516"/>
              <a:gd name="connsiteX4" fmla="*/ 3866146 w 12192000"/>
              <a:gd name="connsiteY4" fmla="*/ 5149516 h 5149516"/>
              <a:gd name="connsiteX5" fmla="*/ 0 w 12192000"/>
              <a:gd name="connsiteY5" fmla="*/ 5149516 h 514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149516">
                <a:moveTo>
                  <a:pt x="0" y="0"/>
                </a:moveTo>
                <a:lnTo>
                  <a:pt x="12192000" y="0"/>
                </a:lnTo>
                <a:lnTo>
                  <a:pt x="12192000" y="2788171"/>
                </a:lnTo>
                <a:lnTo>
                  <a:pt x="3866146" y="2788171"/>
                </a:lnTo>
                <a:lnTo>
                  <a:pt x="3866146" y="5149516"/>
                </a:lnTo>
                <a:lnTo>
                  <a:pt x="0" y="5149516"/>
                </a:lnTo>
                <a:close/>
              </a:path>
            </a:pathLst>
          </a:custGeom>
          <a:solidFill>
            <a:schemeClr val="tx1"/>
          </a:solidFill>
        </p:spPr>
        <p:txBody>
          <a:bodyPr bIns="1097280" rtlCol="0" anchor="ctr">
            <a:noAutofit/>
          </a:bodyPr>
          <a:lstStyle>
            <a:lvl1pPr algn="ctr">
              <a:defRPr sz="2400">
                <a:solidFill>
                  <a:schemeClr val="tx2">
                    <a:lumMod val="25000"/>
                    <a:lumOff val="75000"/>
                  </a:schemeClr>
                </a:solidFill>
              </a:defRPr>
            </a:lvl1pPr>
          </a:lstStyle>
          <a:p>
            <a:pPr lvl="0"/>
            <a:r>
              <a:rPr lang="en-US" noProof="0" dirty="0"/>
              <a:t>Click icon to add picture</a:t>
            </a:r>
          </a:p>
        </p:txBody>
      </p:sp>
      <p:sp>
        <p:nvSpPr>
          <p:cNvPr id="2" name="Title 1"/>
          <p:cNvSpPr>
            <a:spLocks noGrp="1"/>
          </p:cNvSpPr>
          <p:nvPr>
            <p:ph type="ctrTitle"/>
          </p:nvPr>
        </p:nvSpPr>
        <p:spPr>
          <a:xfrm>
            <a:off x="3975159" y="2990850"/>
            <a:ext cx="8038070" cy="876300"/>
          </a:xfrm>
          <a:ln>
            <a:noFill/>
          </a:ln>
        </p:spPr>
        <p:txBody>
          <a:bodyPr/>
          <a:lstStyle>
            <a:lvl1pPr algn="l">
              <a:lnSpc>
                <a:spcPct val="85000"/>
              </a:lnSpc>
              <a:defRPr sz="5800" spc="-50" baseline="0">
                <a:solidFill>
                  <a:schemeClr val="tx2"/>
                </a:solidFill>
              </a:defRPr>
            </a:lvl1pPr>
          </a:lstStyle>
          <a:p>
            <a:r>
              <a:rPr lang="en-US" dirty="0"/>
              <a:t>Click to edit Master title style</a:t>
            </a:r>
          </a:p>
        </p:txBody>
      </p:sp>
      <p:sp>
        <p:nvSpPr>
          <p:cNvPr id="10" name="Text Placeholder 3"/>
          <p:cNvSpPr>
            <a:spLocks noGrp="1"/>
          </p:cNvSpPr>
          <p:nvPr>
            <p:ph type="body" sz="quarter" idx="13"/>
          </p:nvPr>
        </p:nvSpPr>
        <p:spPr>
          <a:xfrm>
            <a:off x="4144475" y="4026305"/>
            <a:ext cx="2813033" cy="2446337"/>
          </a:xfrm>
        </p:spPr>
        <p:txBody>
          <a:bodyPr>
            <a:normAutofit/>
          </a:bodyPr>
          <a:lstStyle>
            <a:lvl2pPr marL="0" indent="0" algn="l">
              <a:buNone/>
              <a:defRPr sz="2600"/>
            </a:lvl2pPr>
          </a:lstStyle>
          <a:p>
            <a:pPr lvl="0"/>
            <a:r>
              <a:rPr lang="en-US" dirty="0"/>
              <a:t>Click to edit Master text styles</a:t>
            </a:r>
          </a:p>
        </p:txBody>
      </p:sp>
      <p:sp>
        <p:nvSpPr>
          <p:cNvPr id="11" name="Text Placeholder 3"/>
          <p:cNvSpPr>
            <a:spLocks noGrp="1"/>
          </p:cNvSpPr>
          <p:nvPr>
            <p:ph type="body" sz="quarter" idx="14"/>
          </p:nvPr>
        </p:nvSpPr>
        <p:spPr>
          <a:xfrm>
            <a:off x="7235837" y="4026304"/>
            <a:ext cx="2813033" cy="2446337"/>
          </a:xfrm>
        </p:spPr>
        <p:txBody>
          <a:bodyPr>
            <a:normAutofit/>
          </a:bodyPr>
          <a:lstStyle>
            <a:lvl2pPr marL="0" indent="0">
              <a:buNone/>
              <a:defRPr sz="2600"/>
            </a:lvl2pPr>
          </a:lstStyle>
          <a:p>
            <a:pPr lvl="0"/>
            <a:r>
              <a:rPr lang="en-US" dirty="0"/>
              <a:t>Click to edit Master text styles</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_Index Slide">
    <p:bg>
      <p:bgPr>
        <a:solidFill>
          <a:schemeClr val="tx1"/>
        </a:solidFill>
        <a:effectLst/>
      </p:bgPr>
    </p:bg>
    <p:spTree>
      <p:nvGrpSpPr>
        <p:cNvPr id="1" name=""/>
        <p:cNvGrpSpPr/>
        <p:nvPr/>
      </p:nvGrpSpPr>
      <p:grpSpPr>
        <a:xfrm>
          <a:off x="0" y="0"/>
          <a:ext cx="0" cy="0"/>
          <a:chOff x="0" y="0"/>
          <a:chExt cx="0" cy="0"/>
        </a:xfrm>
      </p:grpSpPr>
      <p:sp>
        <p:nvSpPr>
          <p:cNvPr id="4" name="TextBox 42"/>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solidFill>
                  <a:schemeClr val="bg2"/>
                </a:solidFill>
                <a:latin typeface="+mn-lt"/>
                <a:cs typeface="+mn-cs"/>
              </a:rPr>
              <a:t>DiSC® is a registered trademark of Wiley.</a:t>
            </a:r>
          </a:p>
        </p:txBody>
      </p:sp>
      <p:sp>
        <p:nvSpPr>
          <p:cNvPr id="5" name="TextBox 8"/>
          <p:cNvSpPr txBox="1"/>
          <p:nvPr userDrawn="1"/>
        </p:nvSpPr>
        <p:spPr>
          <a:xfrm>
            <a:off x="1096963" y="6464300"/>
            <a:ext cx="896937" cy="214313"/>
          </a:xfrm>
          <a:prstGeom prst="rect">
            <a:avLst/>
          </a:prstGeom>
        </p:spPr>
        <p:txBody>
          <a:bodyPr anchor="ctr">
            <a:spAutoFit/>
          </a:bodyPr>
          <a:lstStyle/>
          <a:p>
            <a:pPr fontAlgn="auto">
              <a:spcBef>
                <a:spcPts val="0"/>
              </a:spcBef>
              <a:spcAft>
                <a:spcPts val="0"/>
              </a:spcAft>
              <a:defRPr/>
            </a:pPr>
            <a:r>
              <a:rPr lang="en-US" sz="800" dirty="0" err="1">
                <a:solidFill>
                  <a:schemeClr val="bg2"/>
                </a:solidFill>
                <a:latin typeface="+mn-lt"/>
                <a:cs typeface="+mn-cs"/>
              </a:rPr>
              <a:t>discprofile.com</a:t>
            </a:r>
            <a:endParaRPr lang="en-US" sz="800" dirty="0">
              <a:solidFill>
                <a:schemeClr val="bg2"/>
              </a:solidFill>
              <a:latin typeface="+mn-lt"/>
              <a:cs typeface="+mn-cs"/>
            </a:endParaRPr>
          </a:p>
        </p:txBody>
      </p:sp>
      <p:pic>
        <p:nvPicPr>
          <p:cNvPr id="6" name="Picture 3" descr="discprofile"/>
          <p:cNvPicPr>
            <a:picLocks noChangeAspect="1"/>
          </p:cNvPicPr>
          <p:nvPr userDrawn="1"/>
        </p:nvPicPr>
        <p:blipFill>
          <a:blip r:embed="rId2"/>
          <a:srcRect/>
          <a:stretch>
            <a:fillRect/>
          </a:stretch>
        </p:blipFill>
        <p:spPr bwMode="auto">
          <a:xfrm>
            <a:off x="174625" y="6221413"/>
            <a:ext cx="787400" cy="517525"/>
          </a:xfrm>
          <a:prstGeom prst="rect">
            <a:avLst/>
          </a:prstGeom>
          <a:noFill/>
          <a:ln w="9525">
            <a:noFill/>
            <a:miter lim="800000"/>
            <a:headEnd/>
            <a:tailEnd/>
          </a:ln>
        </p:spPr>
      </p:pic>
      <p:sp>
        <p:nvSpPr>
          <p:cNvPr id="7" name="Oval 16"/>
          <p:cNvSpPr/>
          <p:nvPr userDrawn="1"/>
        </p:nvSpPr>
        <p:spPr>
          <a:xfrm>
            <a:off x="644525" y="1077913"/>
            <a:ext cx="1295400" cy="1263650"/>
          </a:xfrm>
          <a:prstGeom prst="ellipse">
            <a:avLst/>
          </a:prstGeom>
          <a:solidFill>
            <a:srgbClr val="EFEAF4">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20"/>
          <p:cNvCxnSpPr>
            <a:cxnSpLocks/>
            <a:stCxn id="17" idx="4"/>
            <a:endCxn id="25" idx="0"/>
          </p:cNvCxnSpPr>
          <p:nvPr userDrawn="1"/>
        </p:nvCxnSpPr>
        <p:spPr>
          <a:xfrm>
            <a:off x="1292225" y="2341563"/>
            <a:ext cx="0" cy="2805112"/>
          </a:xfrm>
          <a:prstGeom prst="line">
            <a:avLst/>
          </a:prstGeom>
          <a:ln w="25400">
            <a:solidFill>
              <a:srgbClr val="EFEAF4">
                <a:alpha val="7451"/>
              </a:srgbClr>
            </a:solidFill>
          </a:ln>
        </p:spPr>
        <p:style>
          <a:lnRef idx="1">
            <a:schemeClr val="accent1"/>
          </a:lnRef>
          <a:fillRef idx="0">
            <a:schemeClr val="accent1"/>
          </a:fillRef>
          <a:effectRef idx="0">
            <a:schemeClr val="accent1"/>
          </a:effectRef>
          <a:fontRef idx="minor">
            <a:schemeClr val="tx1"/>
          </a:fontRef>
        </p:style>
      </p:cxnSp>
      <p:sp>
        <p:nvSpPr>
          <p:cNvPr id="9" name="Oval 24"/>
          <p:cNvSpPr/>
          <p:nvPr userDrawn="1"/>
        </p:nvSpPr>
        <p:spPr>
          <a:xfrm>
            <a:off x="1233488" y="5146675"/>
            <a:ext cx="117475" cy="117475"/>
          </a:xfrm>
          <a:prstGeom prst="ellipse">
            <a:avLst/>
          </a:prstGeom>
          <a:solidFill>
            <a:srgbClr val="EFEAF4">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TextBox 10"/>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solidFill>
                  <a:schemeClr val="bg2"/>
                </a:solidFill>
                <a:latin typeface="+mn-lt"/>
                <a:cs typeface="+mn-cs"/>
              </a:rPr>
              <a:t>p</a:t>
            </a:r>
            <a:fld id="{1BD9121C-4C85-487C-B707-4FEA61B9DD83}" type="slidenum">
              <a:rPr lang="en-US" sz="1000">
                <a:solidFill>
                  <a:schemeClr val="bg2"/>
                </a:solidFill>
                <a:latin typeface="+mn-lt"/>
                <a:cs typeface="+mn-cs"/>
              </a:rPr>
              <a:pPr algn="r" fontAlgn="auto">
                <a:spcBef>
                  <a:spcPts val="0"/>
                </a:spcBef>
                <a:spcAft>
                  <a:spcPts val="0"/>
                </a:spcAft>
                <a:defRPr/>
              </a:pPr>
              <a:t>‹#›</a:t>
            </a:fld>
            <a:endParaRPr lang="en-US" sz="1000" dirty="0" err="1">
              <a:solidFill>
                <a:schemeClr val="bg2"/>
              </a:solidFill>
              <a:latin typeface="+mn-lt"/>
              <a:cs typeface="+mn-cs"/>
            </a:endParaRPr>
          </a:p>
        </p:txBody>
      </p:sp>
      <p:sp>
        <p:nvSpPr>
          <p:cNvPr id="2" name="Title 1"/>
          <p:cNvSpPr>
            <a:spLocks noGrp="1"/>
          </p:cNvSpPr>
          <p:nvPr>
            <p:ph type="ctrTitle"/>
          </p:nvPr>
        </p:nvSpPr>
        <p:spPr>
          <a:xfrm>
            <a:off x="1233700" y="1760810"/>
            <a:ext cx="8168269" cy="876300"/>
          </a:xfrm>
          <a:ln>
            <a:noFill/>
          </a:ln>
        </p:spPr>
        <p:txBody>
          <a:bodyPr/>
          <a:lstStyle>
            <a:lvl1pPr algn="l">
              <a:lnSpc>
                <a:spcPct val="85000"/>
              </a:lnSpc>
              <a:defRPr sz="5800" spc="-50" baseline="0">
                <a:solidFill>
                  <a:schemeClr val="bg2"/>
                </a:solidFill>
              </a:defRPr>
            </a:lvl1pPr>
          </a:lstStyle>
          <a:p>
            <a:r>
              <a:rPr lang="en-US" dirty="0"/>
              <a:t>Click to edit Master title style</a:t>
            </a:r>
          </a:p>
        </p:txBody>
      </p:sp>
      <p:sp>
        <p:nvSpPr>
          <p:cNvPr id="14" name="Text Placeholder 13"/>
          <p:cNvSpPr>
            <a:spLocks noGrp="1"/>
          </p:cNvSpPr>
          <p:nvPr>
            <p:ph type="body" sz="quarter" idx="10"/>
          </p:nvPr>
        </p:nvSpPr>
        <p:spPr>
          <a:xfrm>
            <a:off x="1659253" y="2843953"/>
            <a:ext cx="3562350" cy="2517775"/>
          </a:xfrm>
        </p:spPr>
        <p:txBody>
          <a:bodyPr/>
          <a:lstStyle>
            <a:lvl1pPr marL="0" indent="0">
              <a:lnSpc>
                <a:spcPct val="70000"/>
              </a:lnSpc>
              <a:buNone/>
              <a:defRPr sz="2400">
                <a:solidFill>
                  <a:schemeClr val="bg2"/>
                </a:solidFill>
              </a:defRPr>
            </a:lvl1pPr>
            <a:lvl2pPr marL="201168" indent="0">
              <a:buNone/>
              <a:defRPr/>
            </a:lvl2pPr>
          </a:lstStyle>
          <a:p>
            <a:pPr lvl="0"/>
            <a:r>
              <a:rPr lang="en-US" dirty="0"/>
              <a:t>Click to edit Master text styles</a:t>
            </a:r>
          </a:p>
          <a:p>
            <a:pPr lvl="1"/>
            <a:r>
              <a:rPr lang="en-US" dirty="0"/>
              <a:t>Second level</a:t>
            </a:r>
          </a:p>
          <a:p>
            <a:pPr lvl="2"/>
            <a:r>
              <a:rPr lang="en-US" dirty="0"/>
              <a:t>Third level</a:t>
            </a: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_Title">
    <p:bg>
      <p:bgPr>
        <a:solidFill>
          <a:schemeClr val="bg1"/>
        </a:solidFill>
        <a:effectLst/>
      </p:bgPr>
    </p:bg>
    <p:spTree>
      <p:nvGrpSpPr>
        <p:cNvPr id="1" name=""/>
        <p:cNvGrpSpPr/>
        <p:nvPr/>
      </p:nvGrpSpPr>
      <p:grpSpPr>
        <a:xfrm>
          <a:off x="0" y="0"/>
          <a:ext cx="0" cy="0"/>
          <a:chOff x="0" y="0"/>
          <a:chExt cx="0" cy="0"/>
        </a:xfrm>
      </p:grpSpPr>
      <p:pic>
        <p:nvPicPr>
          <p:cNvPr id="3"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4"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_Title and Content">
    <p:bg>
      <p:bgPr>
        <a:solidFill>
          <a:schemeClr val="bg1"/>
        </a:solidFill>
        <a:effectLst/>
      </p:bgPr>
    </p:bg>
    <p:spTree>
      <p:nvGrpSpPr>
        <p:cNvPr id="1" name=""/>
        <p:cNvGrpSpPr/>
        <p:nvPr/>
      </p:nvGrpSpPr>
      <p:grpSpPr>
        <a:xfrm>
          <a:off x="0" y="0"/>
          <a:ext cx="0" cy="0"/>
          <a:chOff x="0" y="0"/>
          <a:chExt cx="0" cy="0"/>
        </a:xfrm>
      </p:grpSpPr>
      <p:pic>
        <p:nvPicPr>
          <p:cNvPr id="4"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5"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3" name="Text Placeholder 2"/>
          <p:cNvSpPr>
            <a:spLocks noGrp="1"/>
          </p:cNvSpPr>
          <p:nvPr>
            <p:ph type="body" sz="quarter" idx="10"/>
          </p:nvPr>
        </p:nvSpPr>
        <p:spPr>
          <a:xfrm>
            <a:off x="1256981" y="2187060"/>
            <a:ext cx="6653213" cy="3454487"/>
          </a:xfrm>
        </p:spPr>
        <p:txBody>
          <a:body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yled_Title and Content with Image">
    <p:bg>
      <p:bgPr>
        <a:solidFill>
          <a:schemeClr val="bg1"/>
        </a:solidFill>
        <a:effectLst/>
      </p:bgPr>
    </p:bg>
    <p:spTree>
      <p:nvGrpSpPr>
        <p:cNvPr id="1" name=""/>
        <p:cNvGrpSpPr/>
        <p:nvPr/>
      </p:nvGrpSpPr>
      <p:grpSpPr>
        <a:xfrm>
          <a:off x="0" y="0"/>
          <a:ext cx="0" cy="0"/>
          <a:chOff x="0" y="0"/>
          <a:chExt cx="0" cy="0"/>
        </a:xfrm>
      </p:grpSpPr>
      <p:pic>
        <p:nvPicPr>
          <p:cNvPr id="6"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7"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3" name="Text Placeholder 2"/>
          <p:cNvSpPr>
            <a:spLocks noGrp="1"/>
          </p:cNvSpPr>
          <p:nvPr>
            <p:ph type="body" sz="quarter" idx="10"/>
          </p:nvPr>
        </p:nvSpPr>
        <p:spPr>
          <a:xfrm>
            <a:off x="1327320" y="2286000"/>
            <a:ext cx="6653213" cy="3454487"/>
          </a:xfrm>
        </p:spPr>
        <p:txBody>
          <a:bodyPr/>
          <a:lstStyle>
            <a:lvl1pPr marL="0" indent="0">
              <a:buNone/>
              <a:defRPr/>
            </a:lvl1pPr>
          </a:lstStyle>
          <a:p>
            <a:pPr lvl="0"/>
            <a:r>
              <a:rPr lang="en-US"/>
              <a:t>Click to edit Master text styles</a:t>
            </a:r>
          </a:p>
        </p:txBody>
      </p:sp>
      <p:sp>
        <p:nvSpPr>
          <p:cNvPr id="5" name="Picture Placeholder 4"/>
          <p:cNvSpPr>
            <a:spLocks noGrp="1"/>
          </p:cNvSpPr>
          <p:nvPr>
            <p:ph type="pic" sz="quarter" idx="11"/>
          </p:nvPr>
        </p:nvSpPr>
        <p:spPr>
          <a:xfrm>
            <a:off x="8457883" y="2286000"/>
            <a:ext cx="3235325" cy="3454400"/>
          </a:xfrm>
        </p:spPr>
        <p:txBody>
          <a:bodyPr rtlCol="0">
            <a:normAutofit/>
          </a:bodyPr>
          <a:lstStyle>
            <a:lvl1pPr marL="0" indent="0" algn="ctr">
              <a:buNone/>
              <a:defRPr/>
            </a:lvl1pPr>
          </a:lstStyle>
          <a:p>
            <a:pPr lvl="0"/>
            <a:r>
              <a:rPr lang="en-US" noProof="0" dirty="0"/>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_quote">
    <p:bg>
      <p:bgPr>
        <a:solidFill>
          <a:schemeClr val="bg1"/>
        </a:solidFill>
        <a:effectLst/>
      </p:bgPr>
    </p:bg>
    <p:spTree>
      <p:nvGrpSpPr>
        <p:cNvPr id="1" name=""/>
        <p:cNvGrpSpPr/>
        <p:nvPr/>
      </p:nvGrpSpPr>
      <p:grpSpPr>
        <a:xfrm>
          <a:off x="0" y="0"/>
          <a:ext cx="0" cy="0"/>
          <a:chOff x="0" y="0"/>
          <a:chExt cx="0" cy="0"/>
        </a:xfrm>
      </p:grpSpPr>
      <p:pic>
        <p:nvPicPr>
          <p:cNvPr id="5"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6"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pic>
        <p:nvPicPr>
          <p:cNvPr id="7" name="Picture 5"/>
          <p:cNvPicPr>
            <a:picLocks noChangeAspect="1"/>
          </p:cNvPicPr>
          <p:nvPr userDrawn="1"/>
        </p:nvPicPr>
        <p:blipFill>
          <a:blip r:embed="rId4"/>
          <a:srcRect/>
          <a:stretch>
            <a:fillRect/>
          </a:stretch>
        </p:blipFill>
        <p:spPr bwMode="auto">
          <a:xfrm>
            <a:off x="141288" y="690563"/>
            <a:ext cx="977900" cy="927100"/>
          </a:xfrm>
          <a:prstGeom prst="rect">
            <a:avLst/>
          </a:prstGeom>
          <a:noFill/>
          <a:ln w="9525">
            <a:noFill/>
            <a:miter lim="800000"/>
            <a:headEnd/>
            <a:tailEnd/>
          </a:ln>
        </p:spPr>
      </p:pic>
      <p:sp>
        <p:nvSpPr>
          <p:cNvPr id="4" name="Text Placeholder 3"/>
          <p:cNvSpPr>
            <a:spLocks noGrp="1"/>
          </p:cNvSpPr>
          <p:nvPr>
            <p:ph type="body" sz="quarter" idx="13"/>
          </p:nvPr>
        </p:nvSpPr>
        <p:spPr>
          <a:xfrm>
            <a:off x="1118623" y="2286000"/>
            <a:ext cx="10285251" cy="2555639"/>
          </a:xfrm>
        </p:spPr>
        <p:txBody>
          <a:bodyPr anchor="ctr">
            <a:normAutofit/>
          </a:bodyPr>
          <a:lstStyle>
            <a:lvl1pPr marL="0" indent="0">
              <a:buNone/>
              <a:defRPr sz="5800">
                <a:solidFill>
                  <a:schemeClr val="tx1"/>
                </a:solidFill>
                <a:latin typeface="+mj-lt"/>
              </a:defRPr>
            </a:lvl1pPr>
          </a:lstStyle>
          <a:p>
            <a:pPr lvl="0"/>
            <a:r>
              <a:rPr lang="en-US" dirty="0"/>
              <a:t>Click to edit Master text styles</a:t>
            </a:r>
          </a:p>
        </p:txBody>
      </p:sp>
      <p:sp>
        <p:nvSpPr>
          <p:cNvPr id="10" name="Text Placeholder 9"/>
          <p:cNvSpPr>
            <a:spLocks noGrp="1"/>
          </p:cNvSpPr>
          <p:nvPr>
            <p:ph type="body" sz="quarter" idx="14"/>
          </p:nvPr>
        </p:nvSpPr>
        <p:spPr>
          <a:xfrm>
            <a:off x="1118623" y="5214885"/>
            <a:ext cx="5159375" cy="421964"/>
          </a:xfrm>
        </p:spPr>
        <p:txBody>
          <a:bodyPr>
            <a:normAutofit/>
          </a:bodyPr>
          <a:lstStyle>
            <a:lvl1pPr marL="342900" indent="-342900">
              <a:buClr>
                <a:srgbClr val="929292"/>
              </a:buClr>
              <a:buSzPct val="65000"/>
              <a:buFont typeface="Apple Color Emoji" pitchFamily="2" charset="0"/>
              <a:buChar char="➖"/>
              <a:defRPr sz="2000">
                <a:solidFill>
                  <a:schemeClr val="tx1">
                    <a:alpha val="80000"/>
                  </a:schemeClr>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_Title and Three Photos">
    <p:bg>
      <p:bgPr>
        <a:solidFill>
          <a:schemeClr val="bg1"/>
        </a:solidFill>
        <a:effectLst/>
      </p:bgPr>
    </p:bg>
    <p:spTree>
      <p:nvGrpSpPr>
        <p:cNvPr id="1" name=""/>
        <p:cNvGrpSpPr/>
        <p:nvPr/>
      </p:nvGrpSpPr>
      <p:grpSpPr>
        <a:xfrm>
          <a:off x="0" y="0"/>
          <a:ext cx="0" cy="0"/>
          <a:chOff x="0" y="0"/>
          <a:chExt cx="0" cy="0"/>
        </a:xfrm>
      </p:grpSpPr>
      <p:pic>
        <p:nvPicPr>
          <p:cNvPr id="10" name="Picture 30"/>
          <p:cNvPicPr>
            <a:picLocks noChangeAspect="1"/>
          </p:cNvPicPr>
          <p:nvPr userDrawn="1"/>
        </p:nvPicPr>
        <p:blipFill>
          <a:blip r:embed="rId2"/>
          <a:srcRect/>
          <a:stretch>
            <a:fillRect/>
          </a:stretch>
        </p:blipFill>
        <p:spPr bwMode="auto">
          <a:xfrm>
            <a:off x="595313" y="1854200"/>
            <a:ext cx="88900" cy="4203700"/>
          </a:xfrm>
          <a:prstGeom prst="rect">
            <a:avLst/>
          </a:prstGeom>
          <a:noFill/>
          <a:ln w="9525">
            <a:noFill/>
            <a:miter lim="800000"/>
            <a:headEnd/>
            <a:tailEnd/>
          </a:ln>
        </p:spPr>
      </p:pic>
      <p:pic>
        <p:nvPicPr>
          <p:cNvPr id="11" name="Picture 29"/>
          <p:cNvPicPr>
            <a:picLocks noChangeAspect="1"/>
          </p:cNvPicPr>
          <p:nvPr userDrawn="1"/>
        </p:nvPicPr>
        <p:blipFill>
          <a:blip r:embed="rId3"/>
          <a:srcRect/>
          <a:stretch>
            <a:fillRect/>
          </a:stretch>
        </p:blipFill>
        <p:spPr bwMode="auto">
          <a:xfrm>
            <a:off x="-492125" y="112713"/>
            <a:ext cx="2173288" cy="2173287"/>
          </a:xfrm>
          <a:prstGeom prst="rect">
            <a:avLst/>
          </a:prstGeom>
          <a:noFill/>
          <a:ln w="9525">
            <a:noFill/>
            <a:miter lim="800000"/>
            <a:headEnd/>
            <a:tailEnd/>
          </a:ln>
        </p:spPr>
      </p:pic>
      <p:sp>
        <p:nvSpPr>
          <p:cNvPr id="16" name="Title 15"/>
          <p:cNvSpPr>
            <a:spLocks noGrp="1"/>
          </p:cNvSpPr>
          <p:nvPr>
            <p:ph type="title"/>
          </p:nvPr>
        </p:nvSpPr>
        <p:spPr>
          <a:xfrm>
            <a:off x="594691" y="812871"/>
            <a:ext cx="9857847" cy="800701"/>
          </a:xfrm>
        </p:spPr>
        <p:txBody>
          <a:bodyPr/>
          <a:lstStyle>
            <a:lvl1pPr>
              <a:defRPr sz="4400"/>
            </a:lvl1pPr>
          </a:lstStyle>
          <a:p>
            <a:r>
              <a:rPr lang="en-US"/>
              <a:t>Click to edit Master title style</a:t>
            </a:r>
            <a:endParaRPr lang="en-US" dirty="0"/>
          </a:p>
        </p:txBody>
      </p:sp>
      <p:sp>
        <p:nvSpPr>
          <p:cNvPr id="20" name="Picture Placeholder 19"/>
          <p:cNvSpPr>
            <a:spLocks noGrp="1"/>
          </p:cNvSpPr>
          <p:nvPr>
            <p:ph type="pic" sz="quarter" idx="10"/>
          </p:nvPr>
        </p:nvSpPr>
        <p:spPr>
          <a:xfrm>
            <a:off x="1269414" y="1854927"/>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21" name="Picture Placeholder 20"/>
          <p:cNvSpPr>
            <a:spLocks noGrp="1"/>
          </p:cNvSpPr>
          <p:nvPr>
            <p:ph type="pic" sz="quarter" idx="11"/>
          </p:nvPr>
        </p:nvSpPr>
        <p:spPr>
          <a:xfrm>
            <a:off x="4597017" y="1883075"/>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22" name="Picture Placeholder 21"/>
          <p:cNvSpPr>
            <a:spLocks noGrp="1"/>
          </p:cNvSpPr>
          <p:nvPr>
            <p:ph type="pic" sz="quarter" idx="12"/>
          </p:nvPr>
        </p:nvSpPr>
        <p:spPr>
          <a:xfrm>
            <a:off x="7924619" y="1883075"/>
            <a:ext cx="2940050" cy="2940049"/>
          </a:xfrm>
          <a:custGeom>
            <a:avLst/>
            <a:gdLst>
              <a:gd name="connsiteX0" fmla="*/ 1470025 w 2940050"/>
              <a:gd name="connsiteY0" fmla="*/ 0 h 2940049"/>
              <a:gd name="connsiteX1" fmla="*/ 2940050 w 2940050"/>
              <a:gd name="connsiteY1" fmla="*/ 1470025 h 2940049"/>
              <a:gd name="connsiteX2" fmla="*/ 1620327 w 2940050"/>
              <a:gd name="connsiteY2" fmla="*/ 2932461 h 2940049"/>
              <a:gd name="connsiteX3" fmla="*/ 1470045 w 2940050"/>
              <a:gd name="connsiteY3" fmla="*/ 2940049 h 2940049"/>
              <a:gd name="connsiteX4" fmla="*/ 1470005 w 2940050"/>
              <a:gd name="connsiteY4" fmla="*/ 2940049 h 2940049"/>
              <a:gd name="connsiteX5" fmla="*/ 1319724 w 2940050"/>
              <a:gd name="connsiteY5" fmla="*/ 2932461 h 2940049"/>
              <a:gd name="connsiteX6" fmla="*/ 0 w 2940050"/>
              <a:gd name="connsiteY6" fmla="*/ 1470025 h 2940049"/>
              <a:gd name="connsiteX7" fmla="*/ 1470025 w 2940050"/>
              <a:gd name="connsiteY7" fmla="*/ 0 h 294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0050" h="2940049">
                <a:moveTo>
                  <a:pt x="1470025" y="0"/>
                </a:moveTo>
                <a:cubicBezTo>
                  <a:pt x="2281897" y="0"/>
                  <a:pt x="2940050" y="658153"/>
                  <a:pt x="2940050" y="1470025"/>
                </a:cubicBezTo>
                <a:cubicBezTo>
                  <a:pt x="2940050" y="2231155"/>
                  <a:pt x="2361595" y="2857181"/>
                  <a:pt x="1620327" y="2932461"/>
                </a:cubicBezTo>
                <a:lnTo>
                  <a:pt x="1470045" y="2940049"/>
                </a:lnTo>
                <a:lnTo>
                  <a:pt x="1470005" y="2940049"/>
                </a:lnTo>
                <a:lnTo>
                  <a:pt x="1319724" y="2932461"/>
                </a:lnTo>
                <a:cubicBezTo>
                  <a:pt x="578455" y="2857181"/>
                  <a:pt x="0" y="2231155"/>
                  <a:pt x="0" y="1470025"/>
                </a:cubicBezTo>
                <a:cubicBezTo>
                  <a:pt x="0" y="658153"/>
                  <a:pt x="658153" y="0"/>
                  <a:pt x="1470025" y="0"/>
                </a:cubicBezTo>
                <a:close/>
              </a:path>
            </a:pathLst>
          </a:custGeom>
        </p:spPr>
        <p:txBody>
          <a:bodyPr bIns="914400" rtlCol="0" anchor="ctr">
            <a:noAutofit/>
          </a:bodyPr>
          <a:lstStyle>
            <a:lvl1pPr marL="0" indent="0" algn="ctr">
              <a:buNone/>
              <a:defRPr sz="2400"/>
            </a:lvl1pPr>
          </a:lstStyle>
          <a:p>
            <a:pPr lvl="0"/>
            <a:r>
              <a:rPr lang="en-US" noProof="0" dirty="0"/>
              <a:t>Click icon to add picture</a:t>
            </a:r>
          </a:p>
        </p:txBody>
      </p:sp>
      <p:sp>
        <p:nvSpPr>
          <p:cNvPr id="8" name="Text Placeholder 7"/>
          <p:cNvSpPr>
            <a:spLocks noGrp="1"/>
          </p:cNvSpPr>
          <p:nvPr>
            <p:ph type="body" sz="quarter" idx="13"/>
          </p:nvPr>
        </p:nvSpPr>
        <p:spPr>
          <a:xfrm>
            <a:off x="1554335" y="4957672"/>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24" name="Text Placeholder 7"/>
          <p:cNvSpPr>
            <a:spLocks noGrp="1"/>
          </p:cNvSpPr>
          <p:nvPr>
            <p:ph type="body" sz="quarter" idx="14"/>
          </p:nvPr>
        </p:nvSpPr>
        <p:spPr>
          <a:xfrm>
            <a:off x="4881938" y="4957672"/>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25" name="Text Placeholder 7"/>
          <p:cNvSpPr>
            <a:spLocks noGrp="1"/>
          </p:cNvSpPr>
          <p:nvPr>
            <p:ph type="body" sz="quarter" idx="15"/>
          </p:nvPr>
        </p:nvSpPr>
        <p:spPr>
          <a:xfrm>
            <a:off x="8209541" y="4966106"/>
            <a:ext cx="2370207" cy="461963"/>
          </a:xfrm>
        </p:spPr>
        <p:txBody>
          <a:bodyPr anchor="ctr">
            <a:normAutofit/>
          </a:bodyPr>
          <a:lstStyle>
            <a:lvl1pPr marL="0" indent="0" algn="ctr">
              <a:buNone/>
              <a:defRPr sz="2400"/>
            </a:lvl1pPr>
          </a:lstStyle>
          <a:p>
            <a:pPr lvl="0"/>
            <a:r>
              <a:rPr lang="en-US" dirty="0"/>
              <a:t>Click to edit Master text styles</a:t>
            </a:r>
          </a:p>
        </p:txBody>
      </p:sp>
      <p:sp>
        <p:nvSpPr>
          <p:cNvPr id="3" name="Text Placeholder 2"/>
          <p:cNvSpPr>
            <a:spLocks noGrp="1"/>
          </p:cNvSpPr>
          <p:nvPr>
            <p:ph type="body" sz="quarter" idx="16"/>
          </p:nvPr>
        </p:nvSpPr>
        <p:spPr>
          <a:xfrm>
            <a:off x="1270000" y="5427663"/>
            <a:ext cx="6938963" cy="800100"/>
          </a:xfrm>
        </p:spPr>
        <p:txBody>
          <a:bodyPr>
            <a:normAutofit/>
          </a:bodyPr>
          <a:lstStyle>
            <a:lvl1pPr marL="0" indent="0">
              <a:buNone/>
              <a:defRPr sz="2000">
                <a:solidFill>
                  <a:schemeClr val="tx1">
                    <a:alpha val="80000"/>
                  </a:schemeClr>
                </a:solidFill>
              </a:defRPr>
            </a:lvl1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096963" y="1846263"/>
            <a:ext cx="10058400" cy="40227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text</a:t>
            </a:r>
          </a:p>
        </p:txBody>
      </p:sp>
      <p:sp>
        <p:nvSpPr>
          <p:cNvPr id="2" name="Title Placeholder 1"/>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endParaRPr lang="en-US" dirty="0"/>
          </a:p>
        </p:txBody>
      </p:sp>
      <p:pic>
        <p:nvPicPr>
          <p:cNvPr id="1028" name="Picture 26" descr="disc profile logo"/>
          <p:cNvPicPr>
            <a:picLocks noChangeAspect="1"/>
          </p:cNvPicPr>
          <p:nvPr userDrawn="1"/>
        </p:nvPicPr>
        <p:blipFill>
          <a:blip r:embed="rId25"/>
          <a:srcRect/>
          <a:stretch>
            <a:fillRect/>
          </a:stretch>
        </p:blipFill>
        <p:spPr bwMode="auto">
          <a:xfrm>
            <a:off x="179388" y="6221413"/>
            <a:ext cx="782637" cy="517525"/>
          </a:xfrm>
          <a:prstGeom prst="rect">
            <a:avLst/>
          </a:prstGeom>
          <a:noFill/>
          <a:ln w="9525">
            <a:noFill/>
            <a:miter lim="800000"/>
            <a:headEnd/>
            <a:tailEnd/>
          </a:ln>
        </p:spPr>
      </p:pic>
      <p:sp>
        <p:nvSpPr>
          <p:cNvPr id="28" name="TextBox 27"/>
          <p:cNvSpPr txBox="1"/>
          <p:nvPr userDrawn="1"/>
        </p:nvSpPr>
        <p:spPr>
          <a:xfrm>
            <a:off x="9967913" y="6464300"/>
            <a:ext cx="2044700" cy="214313"/>
          </a:xfrm>
          <a:prstGeom prst="rect">
            <a:avLst/>
          </a:prstGeom>
        </p:spPr>
        <p:txBody>
          <a:bodyPr anchor="ctr">
            <a:spAutoFit/>
          </a:bodyPr>
          <a:lstStyle/>
          <a:p>
            <a:pPr fontAlgn="auto">
              <a:spcBef>
                <a:spcPts val="0"/>
              </a:spcBef>
              <a:spcAft>
                <a:spcPts val="0"/>
              </a:spcAft>
              <a:defRPr/>
            </a:pPr>
            <a:r>
              <a:rPr lang="en-US" sz="800" dirty="0">
                <a:latin typeface="+mn-lt"/>
                <a:cs typeface="+mn-cs"/>
              </a:rPr>
              <a:t>DiSC® is a registered trademark of Wiley.</a:t>
            </a:r>
          </a:p>
        </p:txBody>
      </p:sp>
      <p:sp>
        <p:nvSpPr>
          <p:cNvPr id="7" name="TextBox 6"/>
          <p:cNvSpPr txBox="1"/>
          <p:nvPr userDrawn="1"/>
        </p:nvSpPr>
        <p:spPr>
          <a:xfrm>
            <a:off x="1096963" y="6464300"/>
            <a:ext cx="896937" cy="214313"/>
          </a:xfrm>
          <a:prstGeom prst="rect">
            <a:avLst/>
          </a:prstGeom>
        </p:spPr>
        <p:txBody>
          <a:bodyPr anchor="ctr">
            <a:spAutoFit/>
          </a:bodyPr>
          <a:lstStyle/>
          <a:p>
            <a:pPr fontAlgn="auto">
              <a:spcBef>
                <a:spcPts val="0"/>
              </a:spcBef>
              <a:spcAft>
                <a:spcPts val="0"/>
              </a:spcAft>
              <a:defRPr/>
            </a:pPr>
            <a:r>
              <a:rPr lang="en-US" sz="800" dirty="0" err="1">
                <a:latin typeface="+mn-lt"/>
                <a:cs typeface="+mn-cs"/>
              </a:rPr>
              <a:t>discprofile.com</a:t>
            </a:r>
            <a:endParaRPr lang="en-US" sz="800" dirty="0">
              <a:latin typeface="+mn-lt"/>
              <a:cs typeface="+mn-cs"/>
            </a:endParaRPr>
          </a:p>
        </p:txBody>
      </p:sp>
      <p:sp>
        <p:nvSpPr>
          <p:cNvPr id="6" name="TextBox 5"/>
          <p:cNvSpPr txBox="1"/>
          <p:nvPr userDrawn="1"/>
        </p:nvSpPr>
        <p:spPr>
          <a:xfrm>
            <a:off x="11537950" y="6232525"/>
            <a:ext cx="412750" cy="246063"/>
          </a:xfrm>
          <a:prstGeom prst="rect">
            <a:avLst/>
          </a:prstGeom>
        </p:spPr>
        <p:txBody>
          <a:bodyPr anchor="ctr">
            <a:spAutoFit/>
          </a:bodyPr>
          <a:lstStyle/>
          <a:p>
            <a:pPr algn="r" fontAlgn="auto">
              <a:spcBef>
                <a:spcPts val="0"/>
              </a:spcBef>
              <a:spcAft>
                <a:spcPts val="0"/>
              </a:spcAft>
              <a:defRPr/>
            </a:pPr>
            <a:r>
              <a:rPr lang="en-US" sz="1000" dirty="0">
                <a:latin typeface="+mn-lt"/>
                <a:cs typeface="+mn-cs"/>
              </a:rPr>
              <a:t>p</a:t>
            </a:r>
            <a:fld id="{37318595-481E-4BDD-9FD7-BCD92399F34B}" type="slidenum">
              <a:rPr lang="en-US" sz="1000">
                <a:latin typeface="+mn-lt"/>
                <a:cs typeface="+mn-cs"/>
              </a:rPr>
              <a:pPr algn="r" fontAlgn="auto">
                <a:spcBef>
                  <a:spcPts val="0"/>
                </a:spcBef>
                <a:spcAft>
                  <a:spcPts val="0"/>
                </a:spcAft>
                <a:defRPr/>
              </a:pPr>
              <a:t>‹#›</a:t>
            </a:fld>
            <a:endParaRPr lang="en-US" sz="1000" dirty="0" err="1">
              <a:latin typeface="+mn-lt"/>
              <a:cs typeface="+mn-cs"/>
            </a:endParaRPr>
          </a:p>
        </p:txBody>
      </p:sp>
    </p:spTree>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099" r:id="rId14"/>
    <p:sldLayoutId id="2147484113" r:id="rId15"/>
    <p:sldLayoutId id="2147484098" r:id="rId16"/>
    <p:sldLayoutId id="2147484097" r:id="rId17"/>
    <p:sldLayoutId id="2147484114" r:id="rId18"/>
    <p:sldLayoutId id="2147484115" r:id="rId19"/>
    <p:sldLayoutId id="2147484116" r:id="rId20"/>
    <p:sldLayoutId id="2147484117" r:id="rId21"/>
    <p:sldLayoutId id="2147484118" r:id="rId22"/>
    <p:sldLayoutId id="2147484096" r:id="rId23"/>
  </p:sldLayoutIdLst>
  <p:hf hdr="0" ftr="0" dt="0"/>
  <p:txStyles>
    <p:titleStyle>
      <a:lvl1pPr algn="l" rtl="0" eaLnBrk="0" fontAlgn="base" hangingPunct="0">
        <a:lnSpc>
          <a:spcPct val="85000"/>
        </a:lnSpc>
        <a:spcBef>
          <a:spcPct val="0"/>
        </a:spcBef>
        <a:spcAft>
          <a:spcPct val="0"/>
        </a:spcAft>
        <a:defRPr sz="5400" kern="1200" spc="-50">
          <a:solidFill>
            <a:schemeClr val="tx2"/>
          </a:solidFill>
          <a:latin typeface="+mj-lt"/>
          <a:ea typeface="+mj-ea"/>
          <a:cs typeface="+mj-cs"/>
        </a:defRPr>
      </a:lvl1pPr>
      <a:lvl2pPr algn="l" rtl="0" eaLnBrk="0" fontAlgn="base" hangingPunct="0">
        <a:lnSpc>
          <a:spcPct val="85000"/>
        </a:lnSpc>
        <a:spcBef>
          <a:spcPct val="0"/>
        </a:spcBef>
        <a:spcAft>
          <a:spcPct val="0"/>
        </a:spcAft>
        <a:defRPr sz="5400">
          <a:solidFill>
            <a:schemeClr val="tx2"/>
          </a:solidFill>
          <a:latin typeface="Abril Titling"/>
        </a:defRPr>
      </a:lvl2pPr>
      <a:lvl3pPr algn="l" rtl="0" eaLnBrk="0" fontAlgn="base" hangingPunct="0">
        <a:lnSpc>
          <a:spcPct val="85000"/>
        </a:lnSpc>
        <a:spcBef>
          <a:spcPct val="0"/>
        </a:spcBef>
        <a:spcAft>
          <a:spcPct val="0"/>
        </a:spcAft>
        <a:defRPr sz="5400">
          <a:solidFill>
            <a:schemeClr val="tx2"/>
          </a:solidFill>
          <a:latin typeface="Abril Titling"/>
        </a:defRPr>
      </a:lvl3pPr>
      <a:lvl4pPr algn="l" rtl="0" eaLnBrk="0" fontAlgn="base" hangingPunct="0">
        <a:lnSpc>
          <a:spcPct val="85000"/>
        </a:lnSpc>
        <a:spcBef>
          <a:spcPct val="0"/>
        </a:spcBef>
        <a:spcAft>
          <a:spcPct val="0"/>
        </a:spcAft>
        <a:defRPr sz="5400">
          <a:solidFill>
            <a:schemeClr val="tx2"/>
          </a:solidFill>
          <a:latin typeface="Abril Titling"/>
        </a:defRPr>
      </a:lvl4pPr>
      <a:lvl5pPr algn="l" rtl="0" eaLnBrk="0" fontAlgn="base" hangingPunct="0">
        <a:lnSpc>
          <a:spcPct val="85000"/>
        </a:lnSpc>
        <a:spcBef>
          <a:spcPct val="0"/>
        </a:spcBef>
        <a:spcAft>
          <a:spcPct val="0"/>
        </a:spcAft>
        <a:defRPr sz="5400">
          <a:solidFill>
            <a:schemeClr val="tx2"/>
          </a:solidFill>
          <a:latin typeface="Abril Titling"/>
        </a:defRPr>
      </a:lvl5pPr>
      <a:lvl6pPr marL="457200" algn="l" rtl="0" fontAlgn="base">
        <a:lnSpc>
          <a:spcPct val="85000"/>
        </a:lnSpc>
        <a:spcBef>
          <a:spcPct val="0"/>
        </a:spcBef>
        <a:spcAft>
          <a:spcPct val="0"/>
        </a:spcAft>
        <a:defRPr sz="5400">
          <a:solidFill>
            <a:schemeClr val="tx2"/>
          </a:solidFill>
          <a:latin typeface="Abril Titling"/>
        </a:defRPr>
      </a:lvl6pPr>
      <a:lvl7pPr marL="914400" algn="l" rtl="0" fontAlgn="base">
        <a:lnSpc>
          <a:spcPct val="85000"/>
        </a:lnSpc>
        <a:spcBef>
          <a:spcPct val="0"/>
        </a:spcBef>
        <a:spcAft>
          <a:spcPct val="0"/>
        </a:spcAft>
        <a:defRPr sz="5400">
          <a:solidFill>
            <a:schemeClr val="tx2"/>
          </a:solidFill>
          <a:latin typeface="Abril Titling"/>
        </a:defRPr>
      </a:lvl7pPr>
      <a:lvl8pPr marL="1371600" algn="l" rtl="0" fontAlgn="base">
        <a:lnSpc>
          <a:spcPct val="85000"/>
        </a:lnSpc>
        <a:spcBef>
          <a:spcPct val="0"/>
        </a:spcBef>
        <a:spcAft>
          <a:spcPct val="0"/>
        </a:spcAft>
        <a:defRPr sz="5400">
          <a:solidFill>
            <a:schemeClr val="tx2"/>
          </a:solidFill>
          <a:latin typeface="Abril Titling"/>
        </a:defRPr>
      </a:lvl8pPr>
      <a:lvl9pPr marL="1828800" algn="l" rtl="0" fontAlgn="base">
        <a:lnSpc>
          <a:spcPct val="85000"/>
        </a:lnSpc>
        <a:spcBef>
          <a:spcPct val="0"/>
        </a:spcBef>
        <a:spcAft>
          <a:spcPct val="0"/>
        </a:spcAft>
        <a:defRPr sz="5400">
          <a:solidFill>
            <a:schemeClr val="tx2"/>
          </a:solidFill>
          <a:latin typeface="Abril Titling"/>
        </a:defRPr>
      </a:lvl9pPr>
    </p:titleStyle>
    <p:bodyStyle>
      <a:lvl1pPr indent="-273050" algn="l" rtl="0" eaLnBrk="0" fontAlgn="base" hangingPunct="0">
        <a:lnSpc>
          <a:spcPct val="90000"/>
        </a:lnSpc>
        <a:spcBef>
          <a:spcPts val="1200"/>
        </a:spcBef>
        <a:spcAft>
          <a:spcPts val="200"/>
        </a:spcAft>
        <a:buClr>
          <a:schemeClr val="accent1"/>
        </a:buClr>
        <a:buSzPct val="100000"/>
        <a:buFont typeface="Arial" charset="0"/>
        <a:buChar char="•"/>
        <a:defRPr sz="2400" kern="1200">
          <a:solidFill>
            <a:schemeClr val="tx1"/>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Calibri" pitchFamily="34" charset="0"/>
        <a:buChar char="◦"/>
        <a:defRPr sz="2800" kern="1200">
          <a:solidFill>
            <a:schemeClr val="tx1"/>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Calibri" pitchFamily="34" charset="0"/>
        <a:buChar char="◦"/>
        <a:defRPr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s://hbr.org/2018/09/why-companies-should-add-class-to-their-diversity-discussions" TargetMode="External"/><Relationship Id="rId2" Type="http://schemas.openxmlformats.org/officeDocument/2006/relationships/hyperlink" Target="https://www.mckinsey.com/featured-insights/leadership/when-to-change-how-you-lead" TargetMode="External"/><Relationship Id="rId1" Type="http://schemas.openxmlformats.org/officeDocument/2006/relationships/slideLayout" Target="../slideLayouts/slideLayout14.xml"/><Relationship Id="rId4" Type="http://schemas.openxmlformats.org/officeDocument/2006/relationships/hyperlink" Target="https://hbr.org/2014/12/understanding-new-pow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Placeholder 6" descr="A person in front of a computer displaying Catalyst from DiSC Profile"/>
          <p:cNvPicPr>
            <a:picLocks noGrp="1" noChangeAspect="1"/>
          </p:cNvPicPr>
          <p:nvPr>
            <p:ph type="pic" sz="quarter" idx="11"/>
          </p:nvPr>
        </p:nvPicPr>
        <p:blipFill>
          <a:blip r:embed="rId2"/>
          <a:srcRect t="13040" b="13040"/>
          <a:stretch>
            <a:fillRect/>
          </a:stretch>
        </p:blipFill>
        <p:spPr>
          <a:xfrm>
            <a:off x="0" y="0"/>
            <a:ext cx="12192000" cy="5149850"/>
          </a:xfrm>
          <a:prstGeom prst="rect">
            <a:avLst/>
          </a:prstGeom>
        </p:spPr>
      </p:pic>
      <p:sp>
        <p:nvSpPr>
          <p:cNvPr id="8" name="Rectangle 7">
            <a:extLst>
              <a:ext uri="{FF2B5EF4-FFF2-40B4-BE49-F238E27FC236}"/>
            </a:extLst>
          </p:cNvPr>
          <p:cNvSpPr/>
          <p:nvPr/>
        </p:nvSpPr>
        <p:spPr>
          <a:xfrm>
            <a:off x="3867150" y="4481513"/>
            <a:ext cx="8324850" cy="163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itle 2"/>
          <p:cNvSpPr>
            <a:spLocks noGrp="1"/>
          </p:cNvSpPr>
          <p:nvPr>
            <p:ph type="ctrTitle"/>
          </p:nvPr>
        </p:nvSpPr>
        <p:spPr>
          <a:xfrm>
            <a:off x="4435475" y="4857750"/>
            <a:ext cx="7250113" cy="876300"/>
          </a:xfrm>
        </p:spPr>
        <p:txBody>
          <a:bodyPr/>
          <a:lstStyle/>
          <a:p>
            <a:pPr eaLnBrk="1" fontAlgn="auto" hangingPunct="1">
              <a:spcAft>
                <a:spcPts val="0"/>
              </a:spcAft>
              <a:defRPr/>
            </a:pPr>
            <a:r>
              <a:rPr lang="en-US" dirty="0"/>
              <a:t>Leadership quotes</a:t>
            </a:r>
          </a:p>
        </p:txBody>
      </p:sp>
      <p:sp>
        <p:nvSpPr>
          <p:cNvPr id="26627" name="Text Placeholder 3"/>
          <p:cNvSpPr>
            <a:spLocks noGrp="1"/>
          </p:cNvSpPr>
          <p:nvPr>
            <p:ph type="body" sz="quarter" idx="10"/>
          </p:nvPr>
        </p:nvSpPr>
        <p:spPr>
          <a:xfrm>
            <a:off x="4564063" y="5705475"/>
            <a:ext cx="7893050" cy="411163"/>
          </a:xfrm>
        </p:spPr>
        <p:txBody>
          <a:bodyPr/>
          <a:lstStyle/>
          <a:p>
            <a:pPr eaLnBrk="1" hangingPunct="1"/>
            <a:r>
              <a:rPr lang="en-US" smtClean="0"/>
              <a:t>Brought to you by Discprofile.com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70000" lnSpcReduction="20000"/>
          </a:bodyPr>
          <a:lstStyle/>
          <a:p>
            <a:pPr eaLnBrk="1" hangingPunct="1">
              <a:lnSpc>
                <a:spcPct val="120000"/>
              </a:lnSpc>
              <a:defRPr/>
            </a:pPr>
            <a:r>
              <a:rPr lang="en-US" dirty="0"/>
              <a:t>Leadership is having a vision, sharing that vision, and inspiring others to support your vision while creating their own.</a:t>
            </a:r>
          </a:p>
        </p:txBody>
      </p:sp>
      <p:sp>
        <p:nvSpPr>
          <p:cNvPr id="3" name="Text Placeholder 2">
            <a:extLst>
              <a:ext uri="{FF2B5EF4-FFF2-40B4-BE49-F238E27FC236}"/>
            </a:extLst>
          </p:cNvPr>
          <p:cNvSpPr>
            <a:spLocks noGrp="1"/>
          </p:cNvSpPr>
          <p:nvPr>
            <p:ph type="body" sz="quarter" idx="14"/>
          </p:nvPr>
        </p:nvSpPr>
        <p:spPr>
          <a:xfrm>
            <a:off x="1118623" y="5214884"/>
            <a:ext cx="10285251" cy="545835"/>
          </a:xfrm>
        </p:spPr>
        <p:txBody>
          <a:bodyPr/>
          <a:lstStyle/>
          <a:p>
            <a:pPr eaLnBrk="1" hangingPunct="1">
              <a:defRPr/>
            </a:pPr>
            <a:r>
              <a:rPr lang="en-US" dirty="0"/>
              <a:t>Mindy Gibbins-Klein, founder, REAL Thought Leaders</a:t>
            </a:r>
            <a:endParaRPr lang="en-US"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62500" lnSpcReduction="20000"/>
          </a:bodyPr>
          <a:lstStyle/>
          <a:p>
            <a:pPr eaLnBrk="1" hangingPunct="1">
              <a:lnSpc>
                <a:spcPct val="120000"/>
              </a:lnSpc>
              <a:defRPr/>
            </a:pPr>
            <a:r>
              <a:rPr lang="en-US" dirty="0"/>
              <a:t>Great leaders make an explicit connection between what they are trying to achieve in the marketplace and what they are building in the workplace.</a:t>
            </a:r>
          </a:p>
        </p:txBody>
      </p:sp>
      <p:sp>
        <p:nvSpPr>
          <p:cNvPr id="3" name="Text Placeholder 2">
            <a:extLst>
              <a:ext uri="{FF2B5EF4-FFF2-40B4-BE49-F238E27FC236}"/>
            </a:extLst>
          </p:cNvPr>
          <p:cNvSpPr>
            <a:spLocks noGrp="1"/>
          </p:cNvSpPr>
          <p:nvPr>
            <p:ph type="body" sz="quarter" idx="14"/>
          </p:nvPr>
        </p:nvSpPr>
        <p:spPr>
          <a:xfrm>
            <a:off x="1118623" y="5214884"/>
            <a:ext cx="10285251" cy="545835"/>
          </a:xfrm>
        </p:spPr>
        <p:txBody>
          <a:bodyPr/>
          <a:lstStyle/>
          <a:p>
            <a:pPr eaLnBrk="1" hangingPunct="1">
              <a:defRPr/>
            </a:pPr>
            <a:r>
              <a:rPr lang="en-US" dirty="0"/>
              <a:t>Bill Taylor, cofounder of Fast Company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85000" lnSpcReduction="10000"/>
          </a:bodyPr>
          <a:lstStyle/>
          <a:p>
            <a:pPr eaLnBrk="1" hangingPunct="1">
              <a:lnSpc>
                <a:spcPct val="120000"/>
              </a:lnSpc>
              <a:defRPr/>
            </a:pPr>
            <a:r>
              <a:rPr lang="en-US" dirty="0"/>
              <a:t>I could best influence our organization by communicating and shaping its goals and vision.</a:t>
            </a:r>
          </a:p>
        </p:txBody>
      </p:sp>
      <p:sp>
        <p:nvSpPr>
          <p:cNvPr id="3" name="Text Placeholder 2">
            <a:extLst>
              <a:ext uri="{FF2B5EF4-FFF2-40B4-BE49-F238E27FC236}"/>
            </a:extLst>
          </p:cNvPr>
          <p:cNvSpPr>
            <a:spLocks noGrp="1"/>
          </p:cNvSpPr>
          <p:nvPr>
            <p:ph type="body" sz="quarter" idx="14"/>
          </p:nvPr>
        </p:nvSpPr>
        <p:spPr>
          <a:xfrm>
            <a:off x="1118623" y="5214884"/>
            <a:ext cx="10285251" cy="545835"/>
          </a:xfrm>
        </p:spPr>
        <p:txBody>
          <a:bodyPr/>
          <a:lstStyle/>
          <a:p>
            <a:pPr eaLnBrk="1" hangingPunct="1">
              <a:defRPr/>
            </a:pPr>
            <a:r>
              <a:rPr lang="en-US" dirty="0"/>
              <a:t>Julia Hertz, co-founder and president of Eventbrite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62500" lnSpcReduction="20000"/>
          </a:bodyPr>
          <a:lstStyle/>
          <a:p>
            <a:pPr eaLnBrk="1" hangingPunct="1">
              <a:lnSpc>
                <a:spcPct val="120000"/>
              </a:lnSpc>
              <a:defRPr/>
            </a:pPr>
            <a:r>
              <a:rPr lang="en-US" dirty="0"/>
              <a:t>A leader needs a message that can be identified, understood, and incorporated by the constituency you’re trying to lead. So you just have to keep saying the same things over and over.</a:t>
            </a:r>
          </a:p>
        </p:txBody>
      </p:sp>
      <p:sp>
        <p:nvSpPr>
          <p:cNvPr id="3" name="Text Placeholder 2">
            <a:extLst>
              <a:ext uri="{FF2B5EF4-FFF2-40B4-BE49-F238E27FC236}"/>
            </a:extLst>
          </p:cNvPr>
          <p:cNvSpPr>
            <a:spLocks noGrp="1"/>
          </p:cNvSpPr>
          <p:nvPr>
            <p:ph type="body" sz="quarter" idx="14"/>
          </p:nvPr>
        </p:nvSpPr>
        <p:spPr>
          <a:xfrm>
            <a:off x="1118623" y="5214884"/>
            <a:ext cx="10285251" cy="545835"/>
          </a:xfrm>
        </p:spPr>
        <p:txBody>
          <a:bodyPr/>
          <a:lstStyle/>
          <a:p>
            <a:pPr eaLnBrk="1" hangingPunct="1">
              <a:defRPr/>
            </a:pPr>
            <a:r>
              <a:rPr lang="en-US" dirty="0"/>
              <a:t>Drew Gilpin Faust, President Emeritus, Harvard University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55000" lnSpcReduction="20000"/>
          </a:bodyPr>
          <a:lstStyle/>
          <a:p>
            <a:pPr eaLnBrk="1" hangingPunct="1">
              <a:lnSpc>
                <a:spcPct val="120000"/>
              </a:lnSpc>
              <a:defRPr/>
            </a:pPr>
            <a:r>
              <a:rPr lang="en-US" dirty="0"/>
              <a:t>Motivating people and generating a sense of spirit inside a company are essential parts of the CEO’s role. We need to appeal to our employees’ emotions to help create an environment where they can innovate.</a:t>
            </a:r>
          </a:p>
        </p:txBody>
      </p:sp>
      <p:sp>
        <p:nvSpPr>
          <p:cNvPr id="3" name="Text Placeholder 2">
            <a:extLst>
              <a:ext uri="{FF2B5EF4-FFF2-40B4-BE49-F238E27FC236}"/>
            </a:extLst>
          </p:cNvPr>
          <p:cNvSpPr>
            <a:spLocks noGrp="1"/>
          </p:cNvSpPr>
          <p:nvPr>
            <p:ph type="body" sz="quarter" idx="14"/>
          </p:nvPr>
        </p:nvSpPr>
        <p:spPr>
          <a:xfrm>
            <a:off x="1118623" y="5214884"/>
            <a:ext cx="10285251" cy="545835"/>
          </a:xfrm>
        </p:spPr>
        <p:txBody>
          <a:bodyPr/>
          <a:lstStyle/>
          <a:p>
            <a:pPr eaLnBrk="1" hangingPunct="1">
              <a:defRPr/>
            </a:pPr>
            <a:r>
              <a:rPr lang="en-US" dirty="0"/>
              <a:t>Pablo Isla, Inditex CEO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55000" lnSpcReduction="20000"/>
          </a:bodyPr>
          <a:lstStyle/>
          <a:p>
            <a:pPr eaLnBrk="1" hangingPunct="1">
              <a:lnSpc>
                <a:spcPct val="120000"/>
              </a:lnSpc>
              <a:defRPr/>
            </a:pPr>
            <a:r>
              <a:rPr lang="en-US" dirty="0"/>
              <a:t>A real leader is somebody who can help us overcome the limitations of our own individual laziness and selfishness and weakness and fear and get us to do better, harder things than we can get ourselves to do on our own.</a:t>
            </a:r>
          </a:p>
        </p:txBody>
      </p:sp>
      <p:sp>
        <p:nvSpPr>
          <p:cNvPr id="3" name="Text Placeholder 2">
            <a:extLst>
              <a:ext uri="{FF2B5EF4-FFF2-40B4-BE49-F238E27FC236}"/>
            </a:extLst>
          </p:cNvPr>
          <p:cNvSpPr>
            <a:spLocks noGrp="1"/>
          </p:cNvSpPr>
          <p:nvPr>
            <p:ph type="body" sz="quarter" idx="14"/>
          </p:nvPr>
        </p:nvSpPr>
        <p:spPr>
          <a:xfrm>
            <a:off x="1118623" y="5214884"/>
            <a:ext cx="10285251" cy="545835"/>
          </a:xfrm>
        </p:spPr>
        <p:txBody>
          <a:bodyPr/>
          <a:lstStyle/>
          <a:p>
            <a:pPr eaLnBrk="1" hangingPunct="1">
              <a:defRPr/>
            </a:pPr>
            <a:r>
              <a:rPr lang="en-US" dirty="0"/>
              <a:t>David Foster Wallace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92500"/>
          </a:bodyPr>
          <a:lstStyle/>
          <a:p>
            <a:pPr eaLnBrk="1" hangingPunct="1">
              <a:lnSpc>
                <a:spcPct val="120000"/>
              </a:lnSpc>
              <a:defRPr/>
            </a:pPr>
            <a:r>
              <a:rPr lang="en-US" dirty="0"/>
              <a:t>To handle yourself, use your head; to handle others, use your heart.</a:t>
            </a:r>
          </a:p>
        </p:txBody>
      </p:sp>
      <p:sp>
        <p:nvSpPr>
          <p:cNvPr id="3" name="Text Placeholder 2">
            <a:extLst>
              <a:ext uri="{FF2B5EF4-FFF2-40B4-BE49-F238E27FC236}"/>
            </a:extLst>
          </p:cNvPr>
          <p:cNvSpPr>
            <a:spLocks noGrp="1"/>
          </p:cNvSpPr>
          <p:nvPr>
            <p:ph type="body" sz="quarter" idx="14"/>
          </p:nvPr>
        </p:nvSpPr>
        <p:spPr>
          <a:xfrm>
            <a:off x="1118623" y="5214884"/>
            <a:ext cx="10285251" cy="545835"/>
          </a:xfrm>
        </p:spPr>
        <p:txBody>
          <a:bodyPr/>
          <a:lstStyle/>
          <a:p>
            <a:pPr eaLnBrk="1" hangingPunct="1">
              <a:defRPr/>
            </a:pPr>
            <a:r>
              <a:rPr lang="en-US" dirty="0"/>
              <a:t>Eleanor Roosevelt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62500" lnSpcReduction="20000"/>
          </a:bodyPr>
          <a:lstStyle/>
          <a:p>
            <a:pPr eaLnBrk="1" hangingPunct="1">
              <a:lnSpc>
                <a:spcPct val="120000"/>
              </a:lnSpc>
              <a:defRPr/>
            </a:pPr>
            <a:r>
              <a:rPr lang="en-US" dirty="0"/>
              <a:t>Value teamwork more than—or equal to—individual accomplishments. After all, your company’s success depends on everyone working together well.</a:t>
            </a:r>
          </a:p>
        </p:txBody>
      </p:sp>
      <p:sp>
        <p:nvSpPr>
          <p:cNvPr id="3" name="Text Placeholder 2">
            <a:extLst>
              <a:ext uri="{FF2B5EF4-FFF2-40B4-BE49-F238E27FC236}"/>
            </a:extLst>
          </p:cNvPr>
          <p:cNvSpPr>
            <a:spLocks noGrp="1"/>
          </p:cNvSpPr>
          <p:nvPr>
            <p:ph type="body" sz="quarter" idx="14"/>
          </p:nvPr>
        </p:nvSpPr>
        <p:spPr>
          <a:xfrm>
            <a:off x="1118623" y="5214884"/>
            <a:ext cx="10285251" cy="728716"/>
          </a:xfrm>
        </p:spPr>
        <p:txBody>
          <a:bodyPr/>
          <a:lstStyle/>
          <a:p>
            <a:pPr eaLnBrk="1" hangingPunct="1">
              <a:lnSpc>
                <a:spcPct val="100000"/>
              </a:lnSpc>
              <a:defRPr/>
            </a:pPr>
            <a:r>
              <a:rPr lang="en-US" dirty="0"/>
              <a:t>Joan C. Williams, Marina </a:t>
            </a:r>
            <a:r>
              <a:rPr lang="en-US" dirty="0" err="1"/>
              <a:t>Multhaup</a:t>
            </a:r>
            <a:r>
              <a:rPr lang="en-US" dirty="0"/>
              <a:t>, and Sky </a:t>
            </a:r>
            <a:r>
              <a:rPr lang="en-US" dirty="0" err="1"/>
              <a:t>Mihaylo</a:t>
            </a:r>
            <a:r>
              <a:rPr lang="en-US" dirty="0"/>
              <a:t>, “Why Companies Should Add Class to Their Diversity Discussions,” </a:t>
            </a:r>
            <a:r>
              <a:rPr lang="en-US" i="1" dirty="0"/>
              <a:t>Harvard Business Review</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85000" lnSpcReduction="10000"/>
          </a:bodyPr>
          <a:lstStyle/>
          <a:p>
            <a:pPr eaLnBrk="1" hangingPunct="1">
              <a:lnSpc>
                <a:spcPct val="120000"/>
              </a:lnSpc>
              <a:defRPr/>
            </a:pPr>
            <a:r>
              <a:rPr lang="en-US" dirty="0"/>
              <a:t>When you’re a leader, you work for your employees. Not the other way around.</a:t>
            </a:r>
          </a:p>
        </p:txBody>
      </p:sp>
      <p:sp>
        <p:nvSpPr>
          <p:cNvPr id="3" name="Text Placeholder 2">
            <a:extLst>
              <a:ext uri="{FF2B5EF4-FFF2-40B4-BE49-F238E27FC236}"/>
            </a:extLst>
          </p:cNvPr>
          <p:cNvSpPr>
            <a:spLocks noGrp="1"/>
          </p:cNvSpPr>
          <p:nvPr>
            <p:ph type="body" sz="quarter" idx="14"/>
          </p:nvPr>
        </p:nvSpPr>
        <p:spPr>
          <a:xfrm>
            <a:off x="1118623" y="5214884"/>
            <a:ext cx="10285251" cy="728716"/>
          </a:xfrm>
        </p:spPr>
        <p:txBody>
          <a:bodyPr/>
          <a:lstStyle/>
          <a:p>
            <a:pPr eaLnBrk="1" hangingPunct="1">
              <a:lnSpc>
                <a:spcPct val="100000"/>
              </a:lnSpc>
              <a:defRPr/>
            </a:pPr>
            <a:r>
              <a:rPr lang="en-US" dirty="0"/>
              <a:t>Gary </a:t>
            </a:r>
            <a:r>
              <a:rPr lang="en-US" dirty="0" err="1"/>
              <a:t>Vaynerchuk</a:t>
            </a:r>
            <a:r>
              <a:rPr lang="en-US" dirty="0"/>
              <a:t>, chairman of </a:t>
            </a:r>
            <a:r>
              <a:rPr lang="en-US" dirty="0" err="1"/>
              <a:t>VaynerX</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70000" lnSpcReduction="20000"/>
          </a:bodyPr>
          <a:lstStyle/>
          <a:p>
            <a:pPr eaLnBrk="1" hangingPunct="1">
              <a:lnSpc>
                <a:spcPct val="120000"/>
              </a:lnSpc>
              <a:defRPr/>
            </a:pPr>
            <a:r>
              <a:rPr lang="en-US" dirty="0"/>
              <a:t>Clients do not come first. Employees come first. If you take care of your employees, they will take care of the clients.</a:t>
            </a:r>
          </a:p>
        </p:txBody>
      </p:sp>
      <p:sp>
        <p:nvSpPr>
          <p:cNvPr id="3" name="Text Placeholder 2">
            <a:extLst>
              <a:ext uri="{FF2B5EF4-FFF2-40B4-BE49-F238E27FC236}"/>
            </a:extLst>
          </p:cNvPr>
          <p:cNvSpPr>
            <a:spLocks noGrp="1"/>
          </p:cNvSpPr>
          <p:nvPr>
            <p:ph type="body" sz="quarter" idx="14"/>
          </p:nvPr>
        </p:nvSpPr>
        <p:spPr>
          <a:xfrm>
            <a:off x="1118623" y="5214884"/>
            <a:ext cx="10285251" cy="728716"/>
          </a:xfrm>
        </p:spPr>
        <p:txBody>
          <a:bodyPr/>
          <a:lstStyle/>
          <a:p>
            <a:pPr eaLnBrk="1" hangingPunct="1">
              <a:lnSpc>
                <a:spcPct val="100000"/>
              </a:lnSpc>
              <a:defRPr/>
            </a:pPr>
            <a:r>
              <a:rPr lang="en-US" dirty="0"/>
              <a:t>Richard Branson, founder of Virgin Group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1119188" y="2286000"/>
            <a:ext cx="10467975" cy="2873375"/>
          </a:xfrm>
        </p:spPr>
        <p:txBody>
          <a:bodyPr rtlCol="0"/>
          <a:lstStyle/>
          <a:p>
            <a:pPr eaLnBrk="1" fontAlgn="auto" hangingPunct="1">
              <a:lnSpc>
                <a:spcPct val="100000"/>
              </a:lnSpc>
              <a:buFont typeface="Arial" panose="020B0604020202020204" pitchFamily="34" charset="0"/>
              <a:buNone/>
              <a:defRPr/>
            </a:pPr>
            <a:r>
              <a:rPr lang="en-US" sz="6000" dirty="0"/>
              <a:t>Leadership is a series of behaviors rather than a </a:t>
            </a:r>
            <a:br>
              <a:rPr lang="en-US" sz="6000" dirty="0"/>
            </a:br>
            <a:r>
              <a:rPr lang="en-US" sz="6000" dirty="0"/>
              <a:t>role for heroes.</a:t>
            </a:r>
          </a:p>
        </p:txBody>
      </p:sp>
      <p:sp>
        <p:nvSpPr>
          <p:cNvPr id="27650" name="Rectangle 2"/>
          <p:cNvSpPr>
            <a:spLocks noChangeArrowheads="1"/>
          </p:cNvSpPr>
          <p:nvPr/>
        </p:nvSpPr>
        <p:spPr bwMode="auto">
          <a:xfrm>
            <a:off x="1119188" y="5413375"/>
            <a:ext cx="10467975"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Margaret Wheatley, writer and management consultant</a:t>
            </a:r>
            <a:endParaRPr lang="en-US" sz="2000" i="1">
              <a:latin typeface="Proxima Nov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62500" lnSpcReduction="20000"/>
          </a:bodyPr>
          <a:lstStyle/>
          <a:p>
            <a:pPr eaLnBrk="1" hangingPunct="1">
              <a:lnSpc>
                <a:spcPct val="120000"/>
              </a:lnSpc>
              <a:defRPr/>
            </a:pPr>
            <a:r>
              <a:rPr lang="en-US" dirty="0"/>
              <a:t>Leadership is the ability to guide others without force into a direction or decision that leaves them still feeling empowered and accomplished.</a:t>
            </a:r>
          </a:p>
        </p:txBody>
      </p:sp>
      <p:sp>
        <p:nvSpPr>
          <p:cNvPr id="3" name="Text Placeholder 2">
            <a:extLst>
              <a:ext uri="{FF2B5EF4-FFF2-40B4-BE49-F238E27FC236}"/>
            </a:extLst>
          </p:cNvPr>
          <p:cNvSpPr>
            <a:spLocks noGrp="1"/>
          </p:cNvSpPr>
          <p:nvPr>
            <p:ph type="body" sz="quarter" idx="14"/>
          </p:nvPr>
        </p:nvSpPr>
        <p:spPr>
          <a:xfrm>
            <a:off x="1118623" y="5214884"/>
            <a:ext cx="10285251" cy="728716"/>
          </a:xfrm>
        </p:spPr>
        <p:txBody>
          <a:bodyPr/>
          <a:lstStyle/>
          <a:p>
            <a:pPr eaLnBrk="1" hangingPunct="1">
              <a:lnSpc>
                <a:spcPct val="100000"/>
              </a:lnSpc>
              <a:defRPr/>
            </a:pPr>
            <a:r>
              <a:rPr lang="en-US" dirty="0"/>
              <a:t>Lisa Cash Hanson, CEO, </a:t>
            </a:r>
            <a:r>
              <a:rPr lang="en-US" dirty="0" err="1"/>
              <a:t>Snuggwugg</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85000" lnSpcReduction="10000"/>
          </a:bodyPr>
          <a:lstStyle/>
          <a:p>
            <a:pPr eaLnBrk="1" hangingPunct="1">
              <a:lnSpc>
                <a:spcPct val="120000"/>
              </a:lnSpc>
              <a:defRPr/>
            </a:pPr>
            <a:r>
              <a:rPr lang="en-US" dirty="0"/>
              <a:t>As a leader, it’s up to you to adapt to the people you have the privilege of leading.</a:t>
            </a:r>
          </a:p>
        </p:txBody>
      </p:sp>
      <p:sp>
        <p:nvSpPr>
          <p:cNvPr id="3" name="Text Placeholder 2">
            <a:extLst>
              <a:ext uri="{FF2B5EF4-FFF2-40B4-BE49-F238E27FC236}"/>
            </a:extLst>
          </p:cNvPr>
          <p:cNvSpPr>
            <a:spLocks noGrp="1"/>
          </p:cNvSpPr>
          <p:nvPr>
            <p:ph type="body" sz="quarter" idx="14"/>
          </p:nvPr>
        </p:nvSpPr>
        <p:spPr>
          <a:xfrm>
            <a:off x="1118623" y="5214884"/>
            <a:ext cx="10285251" cy="728716"/>
          </a:xfrm>
        </p:spPr>
        <p:txBody>
          <a:bodyPr/>
          <a:lstStyle/>
          <a:p>
            <a:pPr eaLnBrk="1" hangingPunct="1">
              <a:lnSpc>
                <a:spcPct val="100000"/>
              </a:lnSpc>
              <a:defRPr/>
            </a:pPr>
            <a:r>
              <a:rPr lang="en-US" dirty="0"/>
              <a:t>Mike Krzyzewski, coach</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70000" lnSpcReduction="20000"/>
          </a:bodyPr>
          <a:lstStyle/>
          <a:p>
            <a:pPr eaLnBrk="1" hangingPunct="1">
              <a:lnSpc>
                <a:spcPct val="120000"/>
              </a:lnSpc>
              <a:defRPr/>
            </a:pPr>
            <a:r>
              <a:rPr lang="en-US" dirty="0"/>
              <a:t>A company is people. Employees want to know… am I being listened to or am I a cog in the wheel? People really need to feel wanted.</a:t>
            </a:r>
          </a:p>
        </p:txBody>
      </p:sp>
      <p:sp>
        <p:nvSpPr>
          <p:cNvPr id="3" name="Text Placeholder 2">
            <a:extLst>
              <a:ext uri="{FF2B5EF4-FFF2-40B4-BE49-F238E27FC236}"/>
            </a:extLst>
          </p:cNvPr>
          <p:cNvSpPr>
            <a:spLocks noGrp="1"/>
          </p:cNvSpPr>
          <p:nvPr>
            <p:ph type="body" sz="quarter" idx="14"/>
          </p:nvPr>
        </p:nvSpPr>
        <p:spPr>
          <a:xfrm>
            <a:off x="1118623" y="5214884"/>
            <a:ext cx="10285251" cy="728716"/>
          </a:xfrm>
        </p:spPr>
        <p:txBody>
          <a:bodyPr/>
          <a:lstStyle/>
          <a:p>
            <a:pPr eaLnBrk="1" hangingPunct="1">
              <a:lnSpc>
                <a:spcPct val="100000"/>
              </a:lnSpc>
              <a:defRPr/>
            </a:pPr>
            <a:r>
              <a:rPr lang="en-US" dirty="0"/>
              <a:t>Richard Branson, founder of Virgin Group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lstStyle/>
          <a:p>
            <a:pPr eaLnBrk="1" hangingPunct="1">
              <a:lnSpc>
                <a:spcPct val="120000"/>
              </a:lnSpc>
              <a:defRPr/>
            </a:pPr>
            <a:r>
              <a:rPr lang="en-US" sz="3500" dirty="0"/>
              <a:t>True leaders understand that leadership is not about them about about those they serve. It is not about exalting themselves but about lifting others up.</a:t>
            </a:r>
          </a:p>
        </p:txBody>
      </p:sp>
      <p:sp>
        <p:nvSpPr>
          <p:cNvPr id="3" name="Text Placeholder 2">
            <a:extLst>
              <a:ext uri="{FF2B5EF4-FFF2-40B4-BE49-F238E27FC236}"/>
            </a:extLst>
          </p:cNvPr>
          <p:cNvSpPr>
            <a:spLocks noGrp="1"/>
          </p:cNvSpPr>
          <p:nvPr>
            <p:ph type="body" sz="quarter" idx="14"/>
          </p:nvPr>
        </p:nvSpPr>
        <p:spPr>
          <a:xfrm>
            <a:off x="1118623" y="5214884"/>
            <a:ext cx="10285251" cy="728716"/>
          </a:xfrm>
        </p:spPr>
        <p:txBody>
          <a:bodyPr/>
          <a:lstStyle/>
          <a:p>
            <a:pPr eaLnBrk="1" hangingPunct="1">
              <a:lnSpc>
                <a:spcPct val="100000"/>
              </a:lnSpc>
              <a:defRPr/>
            </a:pPr>
            <a:r>
              <a:rPr lang="en-US" dirty="0"/>
              <a:t>Sheri L. Dew, CEO, Deseret Book Company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85000" lnSpcReduction="10000"/>
          </a:bodyPr>
          <a:lstStyle/>
          <a:p>
            <a:pPr eaLnBrk="1" hangingPunct="1">
              <a:lnSpc>
                <a:spcPct val="120000"/>
              </a:lnSpc>
              <a:defRPr/>
            </a:pPr>
            <a:r>
              <a:rPr lang="en-US" dirty="0"/>
              <a:t>The most important thing about a commander is his effect on morale.</a:t>
            </a:r>
          </a:p>
        </p:txBody>
      </p:sp>
      <p:sp>
        <p:nvSpPr>
          <p:cNvPr id="3" name="Text Placeholder 2">
            <a:extLst>
              <a:ext uri="{FF2B5EF4-FFF2-40B4-BE49-F238E27FC236}"/>
            </a:extLst>
          </p:cNvPr>
          <p:cNvSpPr>
            <a:spLocks noGrp="1"/>
          </p:cNvSpPr>
          <p:nvPr>
            <p:ph type="body" sz="quarter" idx="14"/>
          </p:nvPr>
        </p:nvSpPr>
        <p:spPr>
          <a:xfrm>
            <a:off x="1118623" y="5214884"/>
            <a:ext cx="10285251" cy="728716"/>
          </a:xfrm>
        </p:spPr>
        <p:txBody>
          <a:bodyPr/>
          <a:lstStyle/>
          <a:p>
            <a:pPr eaLnBrk="1" hangingPunct="1">
              <a:lnSpc>
                <a:spcPct val="100000"/>
              </a:lnSpc>
              <a:defRPr/>
            </a:pPr>
            <a:r>
              <a:rPr lang="en-US" dirty="0"/>
              <a:t>Field Marshal Viscount Slim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85000" lnSpcReduction="10000"/>
          </a:bodyPr>
          <a:lstStyle/>
          <a:p>
            <a:pPr eaLnBrk="1" hangingPunct="1">
              <a:lnSpc>
                <a:spcPct val="120000"/>
              </a:lnSpc>
              <a:defRPr/>
            </a:pPr>
            <a:r>
              <a:rPr lang="en-US" dirty="0"/>
              <a:t>If you can’t swallow your pride, you can’t lead. Even the highest mountain had animals that step on it.</a:t>
            </a:r>
          </a:p>
        </p:txBody>
      </p:sp>
      <p:sp>
        <p:nvSpPr>
          <p:cNvPr id="3" name="Text Placeholder 2">
            <a:extLst>
              <a:ext uri="{FF2B5EF4-FFF2-40B4-BE49-F238E27FC236}"/>
            </a:extLst>
          </p:cNvPr>
          <p:cNvSpPr>
            <a:spLocks noGrp="1"/>
          </p:cNvSpPr>
          <p:nvPr>
            <p:ph type="body" sz="quarter" idx="14"/>
          </p:nvPr>
        </p:nvSpPr>
        <p:spPr>
          <a:xfrm>
            <a:off x="1118623" y="5214884"/>
            <a:ext cx="10285251" cy="728716"/>
          </a:xfrm>
        </p:spPr>
        <p:txBody>
          <a:bodyPr/>
          <a:lstStyle/>
          <a:p>
            <a:pPr eaLnBrk="1" hangingPunct="1">
              <a:lnSpc>
                <a:spcPct val="100000"/>
              </a:lnSpc>
              <a:defRPr/>
            </a:pPr>
            <a:r>
              <a:rPr lang="en-US" dirty="0"/>
              <a:t>Jack Weatherford, in </a:t>
            </a:r>
            <a:r>
              <a:rPr lang="en-US" i="1" dirty="0"/>
              <a:t>Genghis Khan and the Making of the Modern World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62500" lnSpcReduction="20000"/>
          </a:bodyPr>
          <a:lstStyle/>
          <a:p>
            <a:pPr eaLnBrk="1" hangingPunct="1">
              <a:lnSpc>
                <a:spcPct val="120000"/>
              </a:lnSpc>
              <a:defRPr/>
            </a:pPr>
            <a:r>
              <a:rPr lang="en-US" dirty="0"/>
              <a:t>In the years I’ve been thinking and talking about leadership, I’ve come to realize that the desperate need for accountable leaders is the fundamental challenge organizations are facing today.</a:t>
            </a:r>
          </a:p>
        </p:txBody>
      </p:sp>
      <p:sp>
        <p:nvSpPr>
          <p:cNvPr id="3" name="Text Placeholder 2">
            <a:extLst>
              <a:ext uri="{FF2B5EF4-FFF2-40B4-BE49-F238E27FC236}"/>
            </a:extLst>
          </p:cNvPr>
          <p:cNvSpPr>
            <a:spLocks noGrp="1"/>
          </p:cNvSpPr>
          <p:nvPr>
            <p:ph type="body" sz="quarter" idx="14"/>
          </p:nvPr>
        </p:nvSpPr>
        <p:spPr>
          <a:xfrm>
            <a:off x="1118623" y="5214884"/>
            <a:ext cx="10285251" cy="728716"/>
          </a:xfrm>
        </p:spPr>
        <p:txBody>
          <a:bodyPr/>
          <a:lstStyle/>
          <a:p>
            <a:pPr eaLnBrk="1" hangingPunct="1">
              <a:lnSpc>
                <a:spcPct val="100000"/>
              </a:lnSpc>
              <a:defRPr/>
            </a:pPr>
            <a:r>
              <a:rPr lang="en-US" dirty="0"/>
              <a:t>Vince Molinaro, in </a:t>
            </a:r>
            <a:r>
              <a:rPr lang="en-US" i="1" dirty="0"/>
              <a:t>The Leadership Contract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70000" lnSpcReduction="20000"/>
          </a:bodyPr>
          <a:lstStyle/>
          <a:p>
            <a:pPr eaLnBrk="1" hangingPunct="1">
              <a:lnSpc>
                <a:spcPct val="120000"/>
              </a:lnSpc>
              <a:defRPr/>
            </a:pPr>
            <a:r>
              <a:rPr lang="en-US" dirty="0"/>
              <a:t>When things go wrong in your command, start searching for the reason in increasingly large circles around your own desk.</a:t>
            </a:r>
          </a:p>
        </p:txBody>
      </p:sp>
      <p:sp>
        <p:nvSpPr>
          <p:cNvPr id="3" name="Text Placeholder 2">
            <a:extLst>
              <a:ext uri="{FF2B5EF4-FFF2-40B4-BE49-F238E27FC236}"/>
            </a:extLst>
          </p:cNvPr>
          <p:cNvSpPr>
            <a:spLocks noGrp="1"/>
          </p:cNvSpPr>
          <p:nvPr>
            <p:ph type="body" sz="quarter" idx="14"/>
          </p:nvPr>
        </p:nvSpPr>
        <p:spPr>
          <a:xfrm>
            <a:off x="1118623" y="5214884"/>
            <a:ext cx="10285251" cy="728716"/>
          </a:xfrm>
        </p:spPr>
        <p:txBody>
          <a:bodyPr/>
          <a:lstStyle/>
          <a:p>
            <a:pPr eaLnBrk="1" hangingPunct="1">
              <a:lnSpc>
                <a:spcPct val="100000"/>
              </a:lnSpc>
              <a:defRPr/>
            </a:pPr>
            <a:r>
              <a:rPr lang="en-US" dirty="0"/>
              <a:t>Gen. Bruce Clarke</a:t>
            </a:r>
            <a:endParaRPr lang="en-US"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62500" lnSpcReduction="20000"/>
          </a:bodyPr>
          <a:lstStyle/>
          <a:p>
            <a:pPr eaLnBrk="1" hangingPunct="1">
              <a:lnSpc>
                <a:spcPct val="120000"/>
              </a:lnSpc>
              <a:defRPr/>
            </a:pPr>
            <a:r>
              <a:rPr lang="en-US" dirty="0"/>
              <a:t>True leadership stems from individuality that is honestly and sometimes imperfectly expressed…. Leaders should strive for authenticity over perfection.</a:t>
            </a:r>
          </a:p>
        </p:txBody>
      </p:sp>
      <p:sp>
        <p:nvSpPr>
          <p:cNvPr id="3" name="Text Placeholder 2">
            <a:extLst>
              <a:ext uri="{FF2B5EF4-FFF2-40B4-BE49-F238E27FC236}"/>
            </a:extLst>
          </p:cNvPr>
          <p:cNvSpPr>
            <a:spLocks noGrp="1"/>
          </p:cNvSpPr>
          <p:nvPr>
            <p:ph type="body" sz="quarter" idx="14"/>
          </p:nvPr>
        </p:nvSpPr>
        <p:spPr>
          <a:xfrm>
            <a:off x="1118623" y="5214884"/>
            <a:ext cx="10285251" cy="728716"/>
          </a:xfrm>
        </p:spPr>
        <p:txBody>
          <a:bodyPr/>
          <a:lstStyle/>
          <a:p>
            <a:pPr eaLnBrk="1" hangingPunct="1">
              <a:lnSpc>
                <a:spcPct val="100000"/>
              </a:lnSpc>
              <a:defRPr/>
            </a:pPr>
            <a:r>
              <a:rPr lang="en-US" dirty="0"/>
              <a:t>Sheryl Sandberg, COO Facebook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62500" lnSpcReduction="20000"/>
          </a:bodyPr>
          <a:lstStyle/>
          <a:p>
            <a:pPr eaLnBrk="1" hangingPunct="1">
              <a:lnSpc>
                <a:spcPct val="120000"/>
              </a:lnSpc>
              <a:defRPr/>
            </a:pPr>
            <a:r>
              <a:rPr lang="en-US" dirty="0"/>
              <a:t>In the face of leadership flaws, too many people assume cynical perspectives, rather than do the hard work of building relationships in which they can have more positive influence.</a:t>
            </a:r>
          </a:p>
        </p:txBody>
      </p:sp>
      <p:sp>
        <p:nvSpPr>
          <p:cNvPr id="3" name="Text Placeholder 2">
            <a:extLst>
              <a:ext uri="{FF2B5EF4-FFF2-40B4-BE49-F238E27FC236}"/>
            </a:extLst>
          </p:cNvPr>
          <p:cNvSpPr>
            <a:spLocks noGrp="1"/>
          </p:cNvSpPr>
          <p:nvPr>
            <p:ph type="body" sz="quarter" idx="14"/>
          </p:nvPr>
        </p:nvSpPr>
        <p:spPr>
          <a:xfrm>
            <a:off x="1118623" y="5214884"/>
            <a:ext cx="10285251" cy="728716"/>
          </a:xfrm>
        </p:spPr>
        <p:txBody>
          <a:bodyPr/>
          <a:lstStyle/>
          <a:p>
            <a:pPr eaLnBrk="1" hangingPunct="1">
              <a:lnSpc>
                <a:spcPct val="100000"/>
              </a:lnSpc>
              <a:defRPr/>
            </a:pPr>
            <a:r>
              <a:rPr lang="en-US" dirty="0"/>
              <a:t>Ira </a:t>
            </a:r>
            <a:r>
              <a:rPr lang="en-US" dirty="0" err="1"/>
              <a:t>Chaleff</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1119188" y="2286000"/>
            <a:ext cx="10467975" cy="2873375"/>
          </a:xfrm>
        </p:spPr>
        <p:txBody>
          <a:bodyPr rtlCol="0"/>
          <a:lstStyle/>
          <a:p>
            <a:pPr eaLnBrk="1" fontAlgn="auto" hangingPunct="1">
              <a:lnSpc>
                <a:spcPct val="100000"/>
              </a:lnSpc>
              <a:buFont typeface="Arial" panose="020B0604020202020204" pitchFamily="34" charset="0"/>
              <a:buNone/>
              <a:defRPr/>
            </a:pPr>
            <a:r>
              <a:rPr lang="en-US" sz="6000" dirty="0"/>
              <a:t>People buy into the leader before they buy into the vision.</a:t>
            </a:r>
          </a:p>
        </p:txBody>
      </p:sp>
      <p:sp>
        <p:nvSpPr>
          <p:cNvPr id="28674" name="Rectangle 2"/>
          <p:cNvSpPr>
            <a:spLocks noChangeArrowheads="1"/>
          </p:cNvSpPr>
          <p:nvPr/>
        </p:nvSpPr>
        <p:spPr bwMode="auto">
          <a:xfrm>
            <a:off x="1119188" y="5413375"/>
            <a:ext cx="10467975" cy="400050"/>
          </a:xfrm>
          <a:prstGeom prst="rect">
            <a:avLst/>
          </a:prstGeom>
          <a:noFill/>
          <a:ln w="9525">
            <a:noFill/>
            <a:miter lim="800000"/>
            <a:headEnd/>
            <a:tailEnd/>
          </a:ln>
        </p:spPr>
        <p:txBody>
          <a:bodyPr anchor="ctr">
            <a:spAutoFit/>
          </a:bodyPr>
          <a:lstStyle/>
          <a:p>
            <a:pPr defTabSz="914400"/>
            <a:r>
              <a:rPr lang="en-US" altLang="en-US" sz="2000">
                <a:solidFill>
                  <a:schemeClr val="tx2"/>
                </a:solidFill>
                <a:latin typeface="Calibri" pitchFamily="34" charset="0"/>
                <a:cs typeface="Calibri" pitchFamily="34" charset="0"/>
              </a:rPr>
              <a:t>― </a:t>
            </a:r>
            <a:r>
              <a:rPr lang="en-US" sz="2000">
                <a:latin typeface="Proxima Nova"/>
              </a:rPr>
              <a:t>John Maxwell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85000" lnSpcReduction="10000"/>
          </a:bodyPr>
          <a:lstStyle/>
          <a:p>
            <a:pPr eaLnBrk="1" hangingPunct="1">
              <a:lnSpc>
                <a:spcPct val="120000"/>
              </a:lnSpc>
              <a:defRPr/>
            </a:pPr>
            <a:r>
              <a:rPr lang="en-US" dirty="0"/>
              <a:t>Nearly all men can stand adversity, but if you want to test a man’s character, give him power.</a:t>
            </a:r>
          </a:p>
        </p:txBody>
      </p:sp>
      <p:sp>
        <p:nvSpPr>
          <p:cNvPr id="3" name="Text Placeholder 2">
            <a:extLst>
              <a:ext uri="{FF2B5EF4-FFF2-40B4-BE49-F238E27FC236}"/>
            </a:extLst>
          </p:cNvPr>
          <p:cNvSpPr>
            <a:spLocks noGrp="1"/>
          </p:cNvSpPr>
          <p:nvPr>
            <p:ph type="body" sz="quarter" idx="14"/>
          </p:nvPr>
        </p:nvSpPr>
        <p:spPr>
          <a:xfrm>
            <a:off x="1118623" y="5214884"/>
            <a:ext cx="10285251" cy="728716"/>
          </a:xfrm>
        </p:spPr>
        <p:txBody>
          <a:bodyPr/>
          <a:lstStyle/>
          <a:p>
            <a:pPr eaLnBrk="1" hangingPunct="1">
              <a:lnSpc>
                <a:spcPct val="100000"/>
              </a:lnSpc>
              <a:defRPr/>
            </a:pPr>
            <a:r>
              <a:rPr lang="en-US" dirty="0"/>
              <a:t>Abraham Lincoln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55000" lnSpcReduction="20000"/>
          </a:bodyPr>
          <a:lstStyle/>
          <a:p>
            <a:pPr eaLnBrk="1" hangingPunct="1">
              <a:lnSpc>
                <a:spcPct val="120000"/>
              </a:lnSpc>
              <a:defRPr/>
            </a:pPr>
            <a:r>
              <a:rPr lang="en-US" dirty="0"/>
              <a:t>By establishing milestones, gates, and questions along the way, you’re ensuring that you’re being smart about the risks you’re taking. And as hard as it is, you’ve got to be ready to say, “We are stopping.”</a:t>
            </a:r>
          </a:p>
        </p:txBody>
      </p:sp>
      <p:sp>
        <p:nvSpPr>
          <p:cNvPr id="3" name="Text Placeholder 2">
            <a:extLst>
              <a:ext uri="{FF2B5EF4-FFF2-40B4-BE49-F238E27FC236}"/>
            </a:extLst>
          </p:cNvPr>
          <p:cNvSpPr>
            <a:spLocks noGrp="1"/>
          </p:cNvSpPr>
          <p:nvPr>
            <p:ph type="body" sz="quarter" idx="14"/>
          </p:nvPr>
        </p:nvSpPr>
        <p:spPr>
          <a:xfrm>
            <a:off x="1118623" y="5214884"/>
            <a:ext cx="10285251" cy="728716"/>
          </a:xfrm>
        </p:spPr>
        <p:txBody>
          <a:bodyPr/>
          <a:lstStyle/>
          <a:p>
            <a:pPr eaLnBrk="1" hangingPunct="1">
              <a:lnSpc>
                <a:spcPct val="100000"/>
              </a:lnSpc>
              <a:defRPr/>
            </a:pPr>
            <a:r>
              <a:rPr lang="en-US" dirty="0"/>
              <a:t>Ina </a:t>
            </a:r>
            <a:r>
              <a:rPr lang="en-US" dirty="0" err="1"/>
              <a:t>Kamenz</a:t>
            </a:r>
            <a:r>
              <a:rPr lang="en-US" dirty="0"/>
              <a:t>, former CIO of Eli Lilly and Company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62500" lnSpcReduction="20000"/>
          </a:bodyPr>
          <a:lstStyle/>
          <a:p>
            <a:pPr eaLnBrk="1" hangingPunct="1">
              <a:lnSpc>
                <a:spcPct val="120000"/>
              </a:lnSpc>
              <a:defRPr/>
            </a:pPr>
            <a:r>
              <a:rPr lang="en-US" dirty="0"/>
              <a:t>Leadership is about transforming an institution, and if you want to have a sustainable transformation, you need to develop leaders who will continue the journey after you.</a:t>
            </a:r>
          </a:p>
        </p:txBody>
      </p:sp>
      <p:sp>
        <p:nvSpPr>
          <p:cNvPr id="3" name="Text Placeholder 2">
            <a:extLst>
              <a:ext uri="{FF2B5EF4-FFF2-40B4-BE49-F238E27FC236}"/>
            </a:extLst>
          </p:cNvPr>
          <p:cNvSpPr>
            <a:spLocks noGrp="1"/>
          </p:cNvSpPr>
          <p:nvPr>
            <p:ph type="body" sz="quarter" idx="14"/>
          </p:nvPr>
        </p:nvSpPr>
        <p:spPr>
          <a:xfrm>
            <a:off x="1118623" y="5214884"/>
            <a:ext cx="10285251" cy="728716"/>
          </a:xfrm>
        </p:spPr>
        <p:txBody>
          <a:bodyPr/>
          <a:lstStyle/>
          <a:p>
            <a:pPr eaLnBrk="1" hangingPunct="1">
              <a:lnSpc>
                <a:spcPct val="100000"/>
              </a:lnSpc>
              <a:defRPr/>
            </a:pPr>
            <a:r>
              <a:rPr lang="en-US" dirty="0"/>
              <a:t>Bernard Fontana, CEO of Holcim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62500" lnSpcReduction="20000"/>
          </a:bodyPr>
          <a:lstStyle/>
          <a:p>
            <a:pPr eaLnBrk="1" hangingPunct="1">
              <a:lnSpc>
                <a:spcPct val="120000"/>
              </a:lnSpc>
              <a:defRPr/>
            </a:pPr>
            <a:r>
              <a:rPr lang="en-US" dirty="0"/>
              <a:t>Leaders aren’t born, they are made. And they are made just like anything else, through hard work. And that’s the price we’ll have to pay to achieve that goal, or any goal.</a:t>
            </a:r>
          </a:p>
        </p:txBody>
      </p:sp>
      <p:sp>
        <p:nvSpPr>
          <p:cNvPr id="3" name="Text Placeholder 2">
            <a:extLst>
              <a:ext uri="{FF2B5EF4-FFF2-40B4-BE49-F238E27FC236}"/>
            </a:extLst>
          </p:cNvPr>
          <p:cNvSpPr>
            <a:spLocks noGrp="1"/>
          </p:cNvSpPr>
          <p:nvPr>
            <p:ph type="body" sz="quarter" idx="14"/>
          </p:nvPr>
        </p:nvSpPr>
        <p:spPr>
          <a:xfrm>
            <a:off x="1118623" y="5214884"/>
            <a:ext cx="10285251" cy="728716"/>
          </a:xfrm>
        </p:spPr>
        <p:txBody>
          <a:bodyPr/>
          <a:lstStyle/>
          <a:p>
            <a:pPr eaLnBrk="1" hangingPunct="1">
              <a:lnSpc>
                <a:spcPct val="100000"/>
              </a:lnSpc>
              <a:defRPr/>
            </a:pPr>
            <a:r>
              <a:rPr lang="en-US" dirty="0"/>
              <a:t>Vince Lombardi, American football player and coach</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77500" lnSpcReduction="20000"/>
          </a:bodyPr>
          <a:lstStyle/>
          <a:p>
            <a:pPr eaLnBrk="1" hangingPunct="1">
              <a:lnSpc>
                <a:spcPct val="120000"/>
              </a:lnSpc>
              <a:defRPr/>
            </a:pPr>
            <a:r>
              <a:rPr lang="en-US" dirty="0"/>
              <a:t>Leadership is being bold enough to have vision and humble enough to recognize achieving it will take the efforts of many.</a:t>
            </a:r>
          </a:p>
        </p:txBody>
      </p:sp>
      <p:sp>
        <p:nvSpPr>
          <p:cNvPr id="3" name="Text Placeholder 2">
            <a:extLst>
              <a:ext uri="{FF2B5EF4-FFF2-40B4-BE49-F238E27FC236}"/>
            </a:extLst>
          </p:cNvPr>
          <p:cNvSpPr>
            <a:spLocks noGrp="1"/>
          </p:cNvSpPr>
          <p:nvPr>
            <p:ph type="body" sz="quarter" idx="14"/>
          </p:nvPr>
        </p:nvSpPr>
        <p:spPr>
          <a:xfrm>
            <a:off x="1118623" y="5214884"/>
            <a:ext cx="10285251" cy="728716"/>
          </a:xfrm>
        </p:spPr>
        <p:txBody>
          <a:bodyPr/>
          <a:lstStyle/>
          <a:p>
            <a:pPr eaLnBrk="1" hangingPunct="1">
              <a:lnSpc>
                <a:spcPct val="100000"/>
              </a:lnSpc>
              <a:defRPr/>
            </a:pPr>
            <a:r>
              <a:rPr lang="en-US" dirty="0"/>
              <a:t>Kathy </a:t>
            </a:r>
            <a:r>
              <a:rPr lang="en-US" dirty="0" err="1"/>
              <a:t>Heasley</a:t>
            </a:r>
            <a:r>
              <a:rPr lang="en-US" dirty="0"/>
              <a:t>, founder and president, </a:t>
            </a:r>
            <a:r>
              <a:rPr lang="en-US" dirty="0" err="1"/>
              <a:t>Heasley</a:t>
            </a:r>
            <a:r>
              <a:rPr lang="en-US" dirty="0"/>
              <a:t> &amp; Partners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lstStyle/>
          <a:p>
            <a:pPr eaLnBrk="1" hangingPunct="1">
              <a:lnSpc>
                <a:spcPct val="120000"/>
              </a:lnSpc>
              <a:defRPr/>
            </a:pPr>
            <a:r>
              <a:rPr lang="en-US" dirty="0"/>
              <a:t>The goal with new power is not to hoard it but to channel it.</a:t>
            </a:r>
          </a:p>
        </p:txBody>
      </p:sp>
      <p:sp>
        <p:nvSpPr>
          <p:cNvPr id="3" name="Text Placeholder 2">
            <a:extLst>
              <a:ext uri="{FF2B5EF4-FFF2-40B4-BE49-F238E27FC236}"/>
            </a:extLst>
          </p:cNvPr>
          <p:cNvSpPr>
            <a:spLocks noGrp="1"/>
          </p:cNvSpPr>
          <p:nvPr>
            <p:ph type="body" sz="quarter" idx="14"/>
          </p:nvPr>
        </p:nvSpPr>
        <p:spPr>
          <a:xfrm>
            <a:off x="1118623" y="5214884"/>
            <a:ext cx="10285251" cy="728716"/>
          </a:xfrm>
        </p:spPr>
        <p:txBody>
          <a:bodyPr/>
          <a:lstStyle/>
          <a:p>
            <a:pPr eaLnBrk="1" hangingPunct="1">
              <a:lnSpc>
                <a:spcPct val="100000"/>
              </a:lnSpc>
              <a:defRPr/>
            </a:pPr>
            <a:r>
              <a:rPr lang="en-US" dirty="0"/>
              <a:t>Jeremy </a:t>
            </a:r>
            <a:r>
              <a:rPr lang="en-US" dirty="0" err="1"/>
              <a:t>Heimans</a:t>
            </a:r>
            <a:r>
              <a:rPr lang="en-US" dirty="0"/>
              <a:t> and Henry Timms, “Understanding ‘New Power,’” </a:t>
            </a:r>
            <a:r>
              <a:rPr lang="en-US" i="1" dirty="0"/>
              <a:t>Harvard Business Review</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85000" lnSpcReduction="10000"/>
          </a:bodyPr>
          <a:lstStyle/>
          <a:p>
            <a:pPr eaLnBrk="1" hangingPunct="1">
              <a:lnSpc>
                <a:spcPct val="120000"/>
              </a:lnSpc>
              <a:defRPr/>
            </a:pPr>
            <a:r>
              <a:rPr lang="en-US" dirty="0"/>
              <a:t>One thing I’ve come to understand is how important listening is to leadership.</a:t>
            </a:r>
          </a:p>
        </p:txBody>
      </p:sp>
      <p:sp>
        <p:nvSpPr>
          <p:cNvPr id="3" name="Text Placeholder 2">
            <a:extLst>
              <a:ext uri="{FF2B5EF4-FFF2-40B4-BE49-F238E27FC236}"/>
            </a:extLst>
          </p:cNvPr>
          <p:cNvSpPr>
            <a:spLocks noGrp="1"/>
          </p:cNvSpPr>
          <p:nvPr>
            <p:ph type="body" sz="quarter" idx="14"/>
          </p:nvPr>
        </p:nvSpPr>
        <p:spPr>
          <a:xfrm>
            <a:off x="1118623" y="5214884"/>
            <a:ext cx="10285251" cy="728716"/>
          </a:xfrm>
        </p:spPr>
        <p:txBody>
          <a:bodyPr/>
          <a:lstStyle/>
          <a:p>
            <a:pPr eaLnBrk="1" hangingPunct="1">
              <a:lnSpc>
                <a:spcPct val="100000"/>
              </a:lnSpc>
              <a:defRPr/>
            </a:pPr>
            <a:r>
              <a:rPr lang="en-US" dirty="0"/>
              <a:t>Drew Gilpin Faust, President Emeritus, Harvard University</a:t>
            </a:r>
            <a:endParaRPr lang="en-US" i="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85000" lnSpcReduction="10000"/>
          </a:bodyPr>
          <a:lstStyle/>
          <a:p>
            <a:pPr eaLnBrk="1" hangingPunct="1">
              <a:lnSpc>
                <a:spcPct val="120000"/>
              </a:lnSpc>
              <a:defRPr/>
            </a:pPr>
            <a:r>
              <a:rPr lang="en-US" dirty="0"/>
              <a:t>Leadership should be born out of the understanding of the needs of those who would be affected by it.</a:t>
            </a:r>
          </a:p>
        </p:txBody>
      </p:sp>
      <p:sp>
        <p:nvSpPr>
          <p:cNvPr id="3" name="Text Placeholder 2">
            <a:extLst>
              <a:ext uri="{FF2B5EF4-FFF2-40B4-BE49-F238E27FC236}"/>
            </a:extLst>
          </p:cNvPr>
          <p:cNvSpPr>
            <a:spLocks noGrp="1"/>
          </p:cNvSpPr>
          <p:nvPr>
            <p:ph type="body" sz="quarter" idx="14"/>
          </p:nvPr>
        </p:nvSpPr>
        <p:spPr>
          <a:xfrm>
            <a:off x="1118623" y="5214884"/>
            <a:ext cx="10285251" cy="728716"/>
          </a:xfrm>
        </p:spPr>
        <p:txBody>
          <a:bodyPr/>
          <a:lstStyle/>
          <a:p>
            <a:pPr eaLnBrk="1" hangingPunct="1">
              <a:lnSpc>
                <a:spcPct val="100000"/>
              </a:lnSpc>
              <a:defRPr/>
            </a:pPr>
            <a:r>
              <a:rPr lang="en-US" dirty="0"/>
              <a:t>Marian Anderson, American contralto</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55000" lnSpcReduction="20000"/>
          </a:bodyPr>
          <a:lstStyle/>
          <a:p>
            <a:pPr eaLnBrk="1" hangingPunct="1">
              <a:lnSpc>
                <a:spcPct val="120000"/>
              </a:lnSpc>
              <a:defRPr/>
            </a:pPr>
            <a:r>
              <a:rPr lang="en-US" dirty="0"/>
              <a:t>Leadership is the sum total of who you are. Leaders are developed, not simply born, and we can all develop ourselves to be able to guide others. Anyone who follows their internal compass can become an authentic leader.</a:t>
            </a:r>
          </a:p>
        </p:txBody>
      </p:sp>
      <p:sp>
        <p:nvSpPr>
          <p:cNvPr id="3" name="Text Placeholder 2">
            <a:extLst>
              <a:ext uri="{FF2B5EF4-FFF2-40B4-BE49-F238E27FC236}"/>
            </a:extLst>
          </p:cNvPr>
          <p:cNvSpPr>
            <a:spLocks noGrp="1"/>
          </p:cNvSpPr>
          <p:nvPr>
            <p:ph type="body" sz="quarter" idx="14"/>
          </p:nvPr>
        </p:nvSpPr>
        <p:spPr>
          <a:xfrm>
            <a:off x="1118623" y="5214884"/>
            <a:ext cx="10285251" cy="728716"/>
          </a:xfrm>
        </p:spPr>
        <p:txBody>
          <a:bodyPr/>
          <a:lstStyle/>
          <a:p>
            <a:pPr eaLnBrk="1" hangingPunct="1">
              <a:lnSpc>
                <a:spcPct val="100000"/>
              </a:lnSpc>
              <a:defRPr/>
            </a:pPr>
            <a:r>
              <a:rPr lang="en-US" dirty="0"/>
              <a:t>Bill George, former Medtronic chairman and CEO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3" y="812800"/>
            <a:ext cx="9856787" cy="800100"/>
          </a:xfrm>
        </p:spPr>
        <p:txBody>
          <a:bodyPr/>
          <a:lstStyle/>
          <a:p>
            <a:pPr eaLnBrk="1" fontAlgn="auto" hangingPunct="1">
              <a:spcAft>
                <a:spcPts val="0"/>
              </a:spcAft>
              <a:defRPr/>
            </a:pPr>
            <a:r>
              <a:rPr lang="en-US" dirty="0"/>
              <a:t>Learn more at discprofile.com</a:t>
            </a:r>
          </a:p>
        </p:txBody>
      </p:sp>
      <p:pic>
        <p:nvPicPr>
          <p:cNvPr id="65538" name="Content Placeholder 10"/>
          <p:cNvPicPr>
            <a:picLocks noChangeAspect="1"/>
          </p:cNvPicPr>
          <p:nvPr/>
        </p:nvPicPr>
        <p:blipFill>
          <a:blip r:embed="rId2"/>
          <a:srcRect/>
          <a:stretch>
            <a:fillRect/>
          </a:stretch>
        </p:blipFill>
        <p:spPr bwMode="auto">
          <a:xfrm>
            <a:off x="3813175" y="1612900"/>
            <a:ext cx="4564063" cy="45656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lnSpcReduction="10000"/>
          </a:bodyPr>
          <a:lstStyle/>
          <a:p>
            <a:pPr eaLnBrk="1" hangingPunct="1">
              <a:lnSpc>
                <a:spcPct val="100000"/>
              </a:lnSpc>
              <a:defRPr/>
            </a:pPr>
            <a:r>
              <a:rPr lang="en-US" dirty="0"/>
              <a:t>It’s up to us to be transparent, to do the right thing, to believe in what we do, to gain trust.</a:t>
            </a:r>
          </a:p>
        </p:txBody>
      </p:sp>
      <p:sp>
        <p:nvSpPr>
          <p:cNvPr id="3" name="Text Placeholder 2">
            <a:extLst>
              <a:ext uri="{FF2B5EF4-FFF2-40B4-BE49-F238E27FC236}"/>
            </a:extLst>
          </p:cNvPr>
          <p:cNvSpPr>
            <a:spLocks noGrp="1"/>
          </p:cNvSpPr>
          <p:nvPr>
            <p:ph type="body" sz="quarter" idx="14"/>
          </p:nvPr>
        </p:nvSpPr>
        <p:spPr/>
        <p:txBody>
          <a:bodyPr/>
          <a:lstStyle/>
          <a:p>
            <a:pPr eaLnBrk="1" hangingPunct="1">
              <a:defRPr/>
            </a:pPr>
            <a:r>
              <a:rPr lang="en-US" dirty="0"/>
              <a:t>Pablo Isla, Inditex CEO</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t>Links to quoted articles</a:t>
            </a:r>
          </a:p>
        </p:txBody>
      </p:sp>
      <p:sp>
        <p:nvSpPr>
          <p:cNvPr id="66562" name="Content Placeholder 2"/>
          <p:cNvSpPr>
            <a:spLocks noGrp="1"/>
          </p:cNvSpPr>
          <p:nvPr>
            <p:ph idx="1"/>
          </p:nvPr>
        </p:nvSpPr>
        <p:spPr/>
        <p:txBody>
          <a:bodyPr/>
          <a:lstStyle/>
          <a:p>
            <a:pPr marL="479425" indent="-342900" eaLnBrk="1" hangingPunct="1">
              <a:buFont typeface="Arial" charset="0"/>
              <a:buChar char="•"/>
            </a:pPr>
            <a:r>
              <a:rPr lang="en-US" smtClean="0">
                <a:hlinkClick r:id="rId2"/>
              </a:rPr>
              <a:t>When to change how you lead</a:t>
            </a:r>
            <a:endParaRPr lang="en-US" smtClean="0"/>
          </a:p>
          <a:p>
            <a:pPr marL="479425" indent="-342900" eaLnBrk="1" hangingPunct="1">
              <a:buFont typeface="Arial" charset="0"/>
              <a:buChar char="•"/>
            </a:pPr>
            <a:r>
              <a:rPr lang="en-US" smtClean="0">
                <a:hlinkClick r:id="rId3"/>
              </a:rPr>
              <a:t>Why Companies Should Add Class to Their Diversity Discussions</a:t>
            </a:r>
            <a:endParaRPr lang="en-US" smtClean="0"/>
          </a:p>
          <a:p>
            <a:pPr marL="479425" indent="-342900" eaLnBrk="1" hangingPunct="1">
              <a:buFont typeface="Arial" charset="0"/>
              <a:buChar char="•"/>
            </a:pPr>
            <a:r>
              <a:rPr lang="en-US" smtClean="0">
                <a:hlinkClick r:id="rId4"/>
              </a:rPr>
              <a:t>Understanding “New Power”</a:t>
            </a:r>
            <a:endParaRPr lang="en-US" smtClean="0"/>
          </a:p>
          <a:p>
            <a:pPr marL="479425" indent="-342900" eaLnBrk="1" hangingPunct="1">
              <a:buFont typeface="Arial" charset="0"/>
              <a:buChar char="•"/>
            </a:pPr>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62500" lnSpcReduction="20000"/>
          </a:bodyPr>
          <a:lstStyle/>
          <a:p>
            <a:pPr eaLnBrk="1" hangingPunct="1">
              <a:lnSpc>
                <a:spcPct val="120000"/>
              </a:lnSpc>
              <a:defRPr/>
            </a:pPr>
            <a:r>
              <a:rPr lang="en-US" dirty="0"/>
              <a:t>They bring you the harder decisions. It’s very helpful to have a really strong sense of what’s right and wrong for the company, not for you. That’s an important distinction.</a:t>
            </a:r>
          </a:p>
        </p:txBody>
      </p:sp>
      <p:sp>
        <p:nvSpPr>
          <p:cNvPr id="3" name="Text Placeholder 2">
            <a:extLst>
              <a:ext uri="{FF2B5EF4-FFF2-40B4-BE49-F238E27FC236}"/>
            </a:extLst>
          </p:cNvPr>
          <p:cNvSpPr>
            <a:spLocks noGrp="1"/>
          </p:cNvSpPr>
          <p:nvPr>
            <p:ph type="body" sz="quarter" idx="14"/>
          </p:nvPr>
        </p:nvSpPr>
        <p:spPr/>
        <p:txBody>
          <a:bodyPr/>
          <a:lstStyle/>
          <a:p>
            <a:pPr eaLnBrk="1" hangingPunct="1">
              <a:defRPr/>
            </a:pPr>
            <a:r>
              <a:rPr lang="en-US" dirty="0"/>
              <a:t>Kenneth Frazier, CEO, Merck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62500" lnSpcReduction="20000"/>
          </a:bodyPr>
          <a:lstStyle/>
          <a:p>
            <a:pPr eaLnBrk="1" hangingPunct="1">
              <a:lnSpc>
                <a:spcPct val="120000"/>
              </a:lnSpc>
              <a:defRPr/>
            </a:pPr>
            <a:r>
              <a:rPr lang="en-US" dirty="0"/>
              <a:t>A leader isn’t someone who forces others to make him stronger; a leader is someone willing to give his strength to others that they may have the strength to stand on their own.</a:t>
            </a:r>
          </a:p>
        </p:txBody>
      </p:sp>
      <p:sp>
        <p:nvSpPr>
          <p:cNvPr id="3" name="Text Placeholder 2">
            <a:extLst>
              <a:ext uri="{FF2B5EF4-FFF2-40B4-BE49-F238E27FC236}"/>
            </a:extLst>
          </p:cNvPr>
          <p:cNvSpPr>
            <a:spLocks noGrp="1"/>
          </p:cNvSpPr>
          <p:nvPr>
            <p:ph type="body" sz="quarter" idx="14"/>
          </p:nvPr>
        </p:nvSpPr>
        <p:spPr/>
        <p:txBody>
          <a:bodyPr/>
          <a:lstStyle/>
          <a:p>
            <a:pPr eaLnBrk="1" hangingPunct="1">
              <a:defRPr/>
            </a:pPr>
            <a:r>
              <a:rPr lang="en-US" dirty="0"/>
              <a:t>Beth </a:t>
            </a:r>
            <a:r>
              <a:rPr lang="en-US" dirty="0" err="1"/>
              <a:t>Revis</a:t>
            </a:r>
            <a:r>
              <a:rPr lang="en-US" dirty="0"/>
              <a:t>, author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62500" lnSpcReduction="20000"/>
          </a:bodyPr>
          <a:lstStyle/>
          <a:p>
            <a:pPr eaLnBrk="1" hangingPunct="1">
              <a:lnSpc>
                <a:spcPct val="120000"/>
              </a:lnSpc>
              <a:defRPr/>
            </a:pPr>
            <a:r>
              <a:rPr lang="en-US" dirty="0"/>
              <a:t>All leaders have both an agenda they’re driving and an agenda that’s driving them. The agenda you’re driving is the business part of it. The agenda that’s driving you is the psychology part.</a:t>
            </a:r>
          </a:p>
        </p:txBody>
      </p:sp>
      <p:sp>
        <p:nvSpPr>
          <p:cNvPr id="3" name="Text Placeholder 2">
            <a:extLst>
              <a:ext uri="{FF2B5EF4-FFF2-40B4-BE49-F238E27FC236}"/>
            </a:extLst>
          </p:cNvPr>
          <p:cNvSpPr>
            <a:spLocks noGrp="1"/>
          </p:cNvSpPr>
          <p:nvPr>
            <p:ph type="body" sz="quarter" idx="14"/>
          </p:nvPr>
        </p:nvSpPr>
        <p:spPr>
          <a:xfrm>
            <a:off x="1118623" y="5214884"/>
            <a:ext cx="10285251" cy="545835"/>
          </a:xfrm>
        </p:spPr>
        <p:txBody>
          <a:bodyPr/>
          <a:lstStyle/>
          <a:p>
            <a:pPr eaLnBrk="1" hangingPunct="1">
              <a:defRPr/>
            </a:pPr>
            <a:r>
              <a:rPr lang="en-US" dirty="0"/>
              <a:t>Robert Kegan, “When to change how you lead,” </a:t>
            </a:r>
            <a:r>
              <a:rPr lang="en-US" i="1" dirty="0"/>
              <a:t>McKinsey Quarterly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85000" lnSpcReduction="10000"/>
          </a:bodyPr>
          <a:lstStyle/>
          <a:p>
            <a:pPr eaLnBrk="1" hangingPunct="1">
              <a:lnSpc>
                <a:spcPct val="120000"/>
              </a:lnSpc>
              <a:defRPr/>
            </a:pPr>
            <a:r>
              <a:rPr lang="en-US" dirty="0"/>
              <a:t>If your actions inspire others to dream more, learn more, do more and become more, you are a leader.</a:t>
            </a:r>
          </a:p>
        </p:txBody>
      </p:sp>
      <p:sp>
        <p:nvSpPr>
          <p:cNvPr id="3" name="Text Placeholder 2">
            <a:extLst>
              <a:ext uri="{FF2B5EF4-FFF2-40B4-BE49-F238E27FC236}"/>
            </a:extLst>
          </p:cNvPr>
          <p:cNvSpPr>
            <a:spLocks noGrp="1"/>
          </p:cNvSpPr>
          <p:nvPr>
            <p:ph type="body" sz="quarter" idx="14"/>
          </p:nvPr>
        </p:nvSpPr>
        <p:spPr>
          <a:xfrm>
            <a:off x="1118623" y="5214884"/>
            <a:ext cx="10285251" cy="545835"/>
          </a:xfrm>
        </p:spPr>
        <p:txBody>
          <a:bodyPr/>
          <a:lstStyle/>
          <a:p>
            <a:pPr eaLnBrk="1" hangingPunct="1">
              <a:defRPr/>
            </a:pPr>
            <a:r>
              <a:rPr lang="en-US" dirty="0"/>
              <a:t>John Quincy Adams</a:t>
            </a:r>
            <a:endParaRPr lang="en-US"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extLst>
          </p:cNvPr>
          <p:cNvSpPr>
            <a:spLocks noGrp="1"/>
          </p:cNvSpPr>
          <p:nvPr>
            <p:ph type="body" sz="quarter" idx="13"/>
          </p:nvPr>
        </p:nvSpPr>
        <p:spPr>
          <a:xfrm>
            <a:off x="1119188" y="2286000"/>
            <a:ext cx="10285412" cy="2555875"/>
          </a:xfrm>
        </p:spPr>
        <p:txBody>
          <a:bodyPr>
            <a:normAutofit fontScale="85000" lnSpcReduction="10000"/>
          </a:bodyPr>
          <a:lstStyle/>
          <a:p>
            <a:pPr eaLnBrk="1" hangingPunct="1">
              <a:lnSpc>
                <a:spcPct val="120000"/>
              </a:lnSpc>
              <a:defRPr/>
            </a:pPr>
            <a:r>
              <a:rPr lang="en-US" dirty="0"/>
              <a:t>Create a compelling vision, one that takes people to a new place, and then translate that vision into a reality.</a:t>
            </a:r>
          </a:p>
        </p:txBody>
      </p:sp>
      <p:sp>
        <p:nvSpPr>
          <p:cNvPr id="3" name="Text Placeholder 2">
            <a:extLst>
              <a:ext uri="{FF2B5EF4-FFF2-40B4-BE49-F238E27FC236}"/>
            </a:extLst>
          </p:cNvPr>
          <p:cNvSpPr>
            <a:spLocks noGrp="1"/>
          </p:cNvSpPr>
          <p:nvPr>
            <p:ph type="body" sz="quarter" idx="14"/>
          </p:nvPr>
        </p:nvSpPr>
        <p:spPr>
          <a:xfrm>
            <a:off x="1118623" y="5214884"/>
            <a:ext cx="10285251" cy="545835"/>
          </a:xfrm>
        </p:spPr>
        <p:txBody>
          <a:bodyPr/>
          <a:lstStyle/>
          <a:p>
            <a:pPr eaLnBrk="1" hangingPunct="1">
              <a:defRPr/>
            </a:pPr>
            <a:r>
              <a:rPr lang="en-US" dirty="0"/>
              <a:t>Warren Bennis</a:t>
            </a:r>
            <a:endParaRPr lang="en-US" i="1" dirty="0"/>
          </a:p>
        </p:txBody>
      </p:sp>
    </p:spTree>
  </p:cSld>
  <p:clrMapOvr>
    <a:masterClrMapping/>
  </p:clrMapOvr>
</p:sld>
</file>

<file path=ppt/theme/theme1.xml><?xml version="1.0" encoding="utf-8"?>
<a:theme xmlns:a="http://schemas.openxmlformats.org/drawingml/2006/main" name="DISC_Backup">
  <a:themeElements>
    <a:clrScheme name="discprofile Colors">
      <a:dk1>
        <a:srgbClr val="171238"/>
      </a:dk1>
      <a:lt1>
        <a:srgbClr val="FFFFFF"/>
      </a:lt1>
      <a:dk2>
        <a:srgbClr val="171238"/>
      </a:dk2>
      <a:lt2>
        <a:srgbClr val="FFFFFF"/>
      </a:lt2>
      <a:accent1>
        <a:srgbClr val="171238"/>
      </a:accent1>
      <a:accent2>
        <a:srgbClr val="28AE4B"/>
      </a:accent2>
      <a:accent3>
        <a:srgbClr val="EFD66D"/>
      </a:accent3>
      <a:accent4>
        <a:srgbClr val="1FA1D1"/>
      </a:accent4>
      <a:accent5>
        <a:srgbClr val="CE415B"/>
      </a:accent5>
      <a:accent6>
        <a:srgbClr val="B34B83"/>
      </a:accent6>
      <a:hlink>
        <a:srgbClr val="7980FF"/>
      </a:hlink>
      <a:folHlink>
        <a:srgbClr val="D783FF"/>
      </a:folHlink>
    </a:clrScheme>
    <a:fontScheme name="Test">
      <a:majorFont>
        <a:latin typeface="Abril Titling"/>
        <a:ea typeface=""/>
        <a:cs typeface=""/>
      </a:majorFont>
      <a:minorFont>
        <a:latin typeface="Proxima Nova"/>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bodyPr vert="horz" lIns="91440" tIns="45720" rIns="91440" bIns="45720" rtlCol="0" anchor="ctr"/>
      <a:lstStyle>
        <a:defPPr>
          <a:defRPr b="1" dirty="0" err="1" smtClean="0"/>
        </a:defPPr>
      </a:lstStyle>
    </a:txDef>
  </a:objectDefaults>
  <a:extraClrSchemeLst/>
  <a:extLst>
    <a:ext uri="{05A4C25C-085E-4340-85A3-A5531E510DB2}">
      <thm15:themeFamily xmlns="" xmlns:thm15="http://schemas.microsoft.com/office/thememl/2012/main" name="discprofile_template" id="{97AFBE09-96E1-4F91-B0DD-8D70B9183430}" vid="{6CA4647F-49C8-488C-816C-E6D28E121B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discprofile_template</Template>
  <TotalTime>1586</TotalTime>
  <Words>889</Words>
  <Application>Microsoft Macintosh PowerPoint</Application>
  <PresentationFormat>Custom</PresentationFormat>
  <Paragraphs>46</Paragraphs>
  <Slides>40</Slides>
  <Notes>0</Notes>
  <HiddenSlides>0</HiddenSlides>
  <MMClips>0</MMClips>
  <ScaleCrop>false</ScaleCrop>
  <HeadingPairs>
    <vt:vector size="6" baseType="variant">
      <vt:variant>
        <vt:lpstr>Fonts Used</vt:lpstr>
      </vt:variant>
      <vt:variant>
        <vt:i4>4</vt:i4>
      </vt:variant>
      <vt:variant>
        <vt:lpstr>Design Template</vt:lpstr>
      </vt:variant>
      <vt:variant>
        <vt:i4>20</vt:i4>
      </vt:variant>
      <vt:variant>
        <vt:lpstr>Slide Titles</vt:lpstr>
      </vt:variant>
      <vt:variant>
        <vt:i4>40</vt:i4>
      </vt:variant>
    </vt:vector>
  </HeadingPairs>
  <TitlesOfParts>
    <vt:vector size="64" baseType="lpstr">
      <vt:lpstr>Arial</vt:lpstr>
      <vt:lpstr>Abril Titling</vt:lpstr>
      <vt:lpstr>Proxima Nova</vt:lpstr>
      <vt:lpstr>Calibri</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DISC_Backup</vt:lpstr>
      <vt:lpstr>Leadership quotes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Learn more at discprofile.com</vt:lpstr>
      <vt:lpstr>Links to quoted articles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favorite quotes about teamwork</dc:title>
  <dc:creator>Xteen</dc:creator>
  <cp:lastModifiedBy>Xteen</cp:lastModifiedBy>
  <cp:revision>24</cp:revision>
  <dcterms:created xsi:type="dcterms:W3CDTF">2020-09-23T19:32:45Z</dcterms:created>
  <dcterms:modified xsi:type="dcterms:W3CDTF">2020-10-15T21:33:15Z</dcterms:modified>
</cp:coreProperties>
</file>